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3.xml" ContentType="application/vnd.openxmlformats-officedocument.presentationml.notesSlide+xml"/>
  <Override PartName="/ppt/slides/slide13.xml" ContentType="application/vnd.openxmlformats-officedocument.presentationml.slide+xml"/>
  <Override PartName="/ppt/notesSlides/notesSlide4.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766" r:id="rId1"/>
  </p:sldMasterIdLst>
  <p:notesMasterIdLst>
    <p:notesMasterId r:id="rId2"/>
  </p:notesMasterIdLst>
  <p:sldIdLst>
    <p:sldId id="272" r:id="rId3"/>
    <p:sldId id="273" r:id="rId4"/>
    <p:sldId id="274" r:id="rId5"/>
    <p:sldId id="275" r:id="rId6"/>
    <p:sldId id="276" r:id="rId7"/>
    <p:sldId id="277" r:id="rId8"/>
    <p:sldId id="287" r:id="rId9"/>
    <p:sldId id="288" r:id="rId10"/>
    <p:sldId id="289" r:id="rId11"/>
    <p:sldId id="290" r:id="rId12"/>
    <p:sldId id="291" r:id="rId13"/>
    <p:sldId id="278" r:id="rId14"/>
    <p:sldId id="279" r:id="rId15"/>
  </p:sldIdLst>
  <p:sldSz type="screen16x9" cy="5143500" cx="9144000"/>
  <p:notesSz cx="6858000" cy="9144000"/>
  <p:embeddedFontLst>
    <p:embeddedFont>
      <p:font typeface="Calibri" panose="020F0502020204030204" pitchFamily="34" charset="0"/>
      <p:regular r:id="rId16"/>
      <p:bold r:id="rId17"/>
      <p:italic r:id="rId18"/>
      <p:boldItalic r:id="rId19"/>
    </p:embeddedFont>
    <p:embeddedFont>
      <p:font typeface="EB Garamond Medium" panose="00000600000000000000" pitchFamily="2" charset="0"/>
      <p:regular r:id="rId20"/>
      <p:bold r:id="rId21"/>
      <p:italic r:id="rId22"/>
      <p:boldItalic r:id="rId23"/>
    </p:embeddedFont>
    <p:embeddedFont>
      <p:font typeface="EB Garamond SemiBold" panose="00000700000000000000" pitchFamily="2" charset="0"/>
      <p:regular r:id="rId24"/>
      <p:bold r:id="rId25"/>
      <p:italic r:id="rId26"/>
      <p:boldItalic r:id="rId27"/>
    </p:embeddedFont>
    <p:embeddedFont>
      <p:font typeface="Public Sans" panose="020B0604020202020204" charset="0"/>
      <p:regular r:id="rId28"/>
      <p:bold r:id="rId29"/>
      <p:italic r:id="rId30"/>
      <p:boldItalic r:id="rId31"/>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63" d="100"/>
          <a:sy n="63" d="100"/>
        </p:scale>
        <p:origin x="-5" y="73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 Id="rId24" Type="http://schemas.openxmlformats.org/officeDocument/2006/relationships/font" Target="fonts/font9.fntdata"/><Relationship Id="rId25" Type="http://schemas.openxmlformats.org/officeDocument/2006/relationships/font" Target="fonts/font10.fntdata"/><Relationship Id="rId26" Type="http://schemas.openxmlformats.org/officeDocument/2006/relationships/font" Target="fonts/font11.fntdata"/><Relationship Id="rId27" Type="http://schemas.openxmlformats.org/officeDocument/2006/relationships/font" Target="fonts/font12.fntdata"/><Relationship Id="rId28" Type="http://schemas.openxmlformats.org/officeDocument/2006/relationships/font" Target="fonts/font13.fntdata"/><Relationship Id="rId29" Type="http://schemas.openxmlformats.org/officeDocument/2006/relationships/font" Target="fonts/font14.fntdata"/><Relationship Id="rId30" Type="http://schemas.openxmlformats.org/officeDocument/2006/relationships/font" Target="fonts/font15.fntdata"/><Relationship Id="rId31" Type="http://schemas.openxmlformats.org/officeDocument/2006/relationships/font" Target="fonts/font16.fntdata"/><Relationship Id="rId32" Type="http://schemas.openxmlformats.org/officeDocument/2006/relationships/tableStyles" Target="tableStyles.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79" name="Shape 2"/>
        <p:cNvGrpSpPr/>
        <p:nvPr/>
      </p:nvGrpSpPr>
      <p:grpSpPr>
        <a:xfrm>
          <a:off x="0" y="0"/>
          <a:ext cx="0" cy="0"/>
          <a:chOff x="0" y="0"/>
          <a:chExt cx="0" cy="0"/>
        </a:xfrm>
      </p:grpSpPr>
      <p:sp>
        <p:nvSpPr>
          <p:cNvPr id="104975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6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828"/>
        <p:cNvGrpSpPr/>
        <p:nvPr/>
      </p:nvGrpSpPr>
      <p:grpSpPr>
        <a:xfrm>
          <a:off x="0" y="0"/>
          <a:ext cx="0" cy="0"/>
          <a:chOff x="0" y="0"/>
          <a:chExt cx="0" cy="0"/>
        </a:xfrm>
      </p:grpSpPr>
      <p:sp>
        <p:nvSpPr>
          <p:cNvPr id="1048579" name="Google Shape;1829;p209: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80" name="Google Shape;1830;p20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835"/>
        <p:cNvGrpSpPr/>
        <p:nvPr/>
      </p:nvGrpSpPr>
      <p:grpSpPr>
        <a:xfrm>
          <a:off x="0" y="0"/>
          <a:ext cx="0" cy="0"/>
          <a:chOff x="0" y="0"/>
          <a:chExt cx="0" cy="0"/>
        </a:xfrm>
      </p:grpSpPr>
      <p:sp>
        <p:nvSpPr>
          <p:cNvPr id="1048587" name="Google Shape;1836;p21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88"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875"/>
        <p:cNvGrpSpPr/>
        <p:nvPr/>
      </p:nvGrpSpPr>
      <p:grpSpPr>
        <a:xfrm>
          <a:off x="0" y="0"/>
          <a:ext cx="0" cy="0"/>
          <a:chOff x="0" y="0"/>
          <a:chExt cx="0" cy="0"/>
        </a:xfrm>
      </p:grpSpPr>
      <p:sp>
        <p:nvSpPr>
          <p:cNvPr id="1048609" name="Google Shape;1876;p212: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10" name="Google Shape;1877;p2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881"/>
        <p:cNvGrpSpPr/>
        <p:nvPr/>
      </p:nvGrpSpPr>
      <p:grpSpPr>
        <a:xfrm>
          <a:off x="0" y="0"/>
          <a:ext cx="0" cy="0"/>
          <a:chOff x="0" y="0"/>
          <a:chExt cx="0" cy="0"/>
        </a:xfrm>
      </p:grpSpPr>
      <p:sp>
        <p:nvSpPr>
          <p:cNvPr id="1048611" name="Google Shape;1882;p213: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12" name="Google Shape;1883;p21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image" Target="../media/image31.png"/><Relationship Id="rId4"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jpeg"/><Relationship Id="rId3"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27"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387" name="Shape 91"/>
        <p:cNvGrpSpPr/>
        <p:nvPr/>
      </p:nvGrpSpPr>
      <p:grpSpPr>
        <a:xfrm>
          <a:off x="0" y="0"/>
          <a:ext cx="0" cy="0"/>
          <a:chOff x="0" y="0"/>
          <a:chExt cx="0" cy="0"/>
        </a:xfrm>
      </p:grpSpPr>
      <p:grpSp>
        <p:nvGrpSpPr>
          <p:cNvPr id="388" name="Google Shape;92;p223"/>
          <p:cNvGrpSpPr/>
          <p:nvPr/>
        </p:nvGrpSpPr>
        <p:grpSpPr>
          <a:xfrm>
            <a:off x="0" y="1"/>
            <a:ext cx="9143999" cy="5143499"/>
            <a:chOff x="0" y="1"/>
            <a:chExt cx="9144000" cy="5143500"/>
          </a:xfrm>
        </p:grpSpPr>
        <p:sp>
          <p:nvSpPr>
            <p:cNvPr id="1049448" name="Google Shape;93;p223"/>
            <p:cNvSpPr/>
            <p:nvPr/>
          </p:nvSpPr>
          <p:spPr>
            <a:xfrm>
              <a:off x="0" y="1"/>
              <a:ext cx="9144000" cy="5143500"/>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78" name="Google Shape;94;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79" name="Google Shape;95;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449" name="Google Shape;96;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50" name="Google Shape;97;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51" name="Google Shape;98;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229" name="Shape 1702"/>
        <p:cNvGrpSpPr/>
        <p:nvPr/>
      </p:nvGrpSpPr>
      <p:grpSpPr>
        <a:xfrm>
          <a:off x="0" y="0"/>
          <a:ext cx="0" cy="0"/>
          <a:chOff x="0" y="0"/>
          <a:chExt cx="0" cy="0"/>
        </a:xfrm>
      </p:grpSpPr>
      <p:sp>
        <p:nvSpPr>
          <p:cNvPr id="1048895"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06" name="Google Shape;1704;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30" name="Google Shape;1705;p314"/>
          <p:cNvGrpSpPr/>
          <p:nvPr/>
        </p:nvGrpSpPr>
        <p:grpSpPr>
          <a:xfrm>
            <a:off x="3907491" y="3547977"/>
            <a:ext cx="1329018" cy="71718"/>
            <a:chOff x="3837640" y="2865532"/>
            <a:chExt cx="1329018" cy="71718"/>
          </a:xfrm>
        </p:grpSpPr>
        <p:sp>
          <p:nvSpPr>
            <p:cNvPr id="1048896"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897"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898"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899"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00"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01"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02"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03"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04"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05"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8906"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376" name="Shape 1717"/>
        <p:cNvGrpSpPr/>
        <p:nvPr/>
      </p:nvGrpSpPr>
      <p:grpSpPr>
        <a:xfrm>
          <a:off x="0" y="0"/>
          <a:ext cx="0" cy="0"/>
          <a:chOff x="0" y="0"/>
          <a:chExt cx="0" cy="0"/>
        </a:xfrm>
      </p:grpSpPr>
      <p:pic>
        <p:nvPicPr>
          <p:cNvPr id="2097267"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68"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269" name="Google Shape;1720;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9406"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07"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08"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9"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71" name="Shape 1725"/>
        <p:cNvGrpSpPr/>
        <p:nvPr/>
      </p:nvGrpSpPr>
      <p:grpSpPr>
        <a:xfrm>
          <a:off x="0" y="0"/>
          <a:ext cx="0" cy="0"/>
          <a:chOff x="0" y="0"/>
          <a:chExt cx="0" cy="0"/>
        </a:xfrm>
      </p:grpSpPr>
      <p:pic>
        <p:nvPicPr>
          <p:cNvPr id="2097181"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82" name="Google Shape;1727;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72" name="Google Shape;1728;p316"/>
          <p:cNvGrpSpPr/>
          <p:nvPr/>
        </p:nvGrpSpPr>
        <p:grpSpPr>
          <a:xfrm>
            <a:off x="-900" y="1034935"/>
            <a:ext cx="9146700" cy="1842077"/>
            <a:chOff x="-900" y="1034935"/>
            <a:chExt cx="9146700" cy="1842077"/>
          </a:xfrm>
        </p:grpSpPr>
        <p:sp>
          <p:nvSpPr>
            <p:cNvPr id="1048695"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41"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183" name="Google Shape;1731;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8696"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357" name="Shape 1733"/>
        <p:cNvGrpSpPr/>
        <p:nvPr/>
      </p:nvGrpSpPr>
      <p:grpSpPr>
        <a:xfrm>
          <a:off x="0" y="0"/>
          <a:ext cx="0" cy="0"/>
          <a:chOff x="0" y="0"/>
          <a:chExt cx="0" cy="0"/>
        </a:xfrm>
      </p:grpSpPr>
      <p:pic>
        <p:nvPicPr>
          <p:cNvPr id="2097249"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0" name="Google Shape;1735;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822"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305"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51" name="Google Shape;1738;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9306"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53" name="Shape 1740"/>
        <p:cNvGrpSpPr/>
        <p:nvPr/>
      </p:nvGrpSpPr>
      <p:grpSpPr>
        <a:xfrm>
          <a:off x="0" y="0"/>
          <a:ext cx="0" cy="0"/>
          <a:chOff x="0" y="0"/>
          <a:chExt cx="0" cy="0"/>
        </a:xfrm>
      </p:grpSpPr>
      <p:pic>
        <p:nvPicPr>
          <p:cNvPr id="2097163"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4" name="Google Shape;1742;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54" name="Google Shape;1743;p318"/>
          <p:cNvGrpSpPr/>
          <p:nvPr/>
        </p:nvGrpSpPr>
        <p:grpSpPr>
          <a:xfrm>
            <a:off x="-900" y="1034935"/>
            <a:ext cx="9146700" cy="1842077"/>
            <a:chOff x="-900" y="1034935"/>
            <a:chExt cx="9146700" cy="1842077"/>
          </a:xfrm>
        </p:grpSpPr>
        <p:sp>
          <p:nvSpPr>
            <p:cNvPr id="1048631"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38"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165" name="Google Shape;1746;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8632"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353" name="Shape 1748"/>
        <p:cNvGrpSpPr/>
        <p:nvPr/>
      </p:nvGrpSpPr>
      <p:grpSpPr>
        <a:xfrm>
          <a:off x="0" y="0"/>
          <a:ext cx="0" cy="0"/>
          <a:chOff x="0" y="0"/>
          <a:chExt cx="0" cy="0"/>
        </a:xfrm>
      </p:grpSpPr>
      <p:pic>
        <p:nvPicPr>
          <p:cNvPr id="2097245"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46" name="Google Shape;1750;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821"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290"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47" name="Google Shape;1753;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9291"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69" name="Shape 1755"/>
        <p:cNvGrpSpPr/>
        <p:nvPr/>
      </p:nvGrpSpPr>
      <p:grpSpPr>
        <a:xfrm>
          <a:off x="0" y="0"/>
          <a:ext cx="0" cy="0"/>
          <a:chOff x="0" y="0"/>
          <a:chExt cx="0" cy="0"/>
        </a:xfrm>
      </p:grpSpPr>
      <p:pic>
        <p:nvPicPr>
          <p:cNvPr id="2097176" name="Google Shape;1756;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77" name="Google Shape;1757;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178"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179" name="Google Shape;1759;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8678"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374" name="Shape 1761"/>
        <p:cNvGrpSpPr/>
        <p:nvPr/>
      </p:nvGrpSpPr>
      <p:grpSpPr>
        <a:xfrm>
          <a:off x="0" y="0"/>
          <a:ext cx="0" cy="0"/>
          <a:chOff x="0" y="0"/>
          <a:chExt cx="0" cy="0"/>
        </a:xfrm>
      </p:grpSpPr>
      <p:grpSp>
        <p:nvGrpSpPr>
          <p:cNvPr id="375" name="Google Shape;1762;p321"/>
          <p:cNvGrpSpPr/>
          <p:nvPr/>
        </p:nvGrpSpPr>
        <p:grpSpPr>
          <a:xfrm>
            <a:off x="444" y="0"/>
            <a:ext cx="9143556" cy="5143500"/>
            <a:chOff x="444" y="317809"/>
            <a:chExt cx="9143556" cy="5143500"/>
          </a:xfrm>
        </p:grpSpPr>
        <p:pic>
          <p:nvPicPr>
            <p:cNvPr id="2097263"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64"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65" name="Google Shape;1765;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66"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9404"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05"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28" name="Shape 1769"/>
        <p:cNvGrpSpPr/>
        <p:nvPr/>
      </p:nvGrpSpPr>
      <p:grpSpPr>
        <a:xfrm>
          <a:off x="0" y="0"/>
          <a:ext cx="0" cy="0"/>
          <a:chOff x="0" y="0"/>
          <a:chExt cx="0" cy="0"/>
        </a:xfrm>
      </p:grpSpPr>
      <p:pic>
        <p:nvPicPr>
          <p:cNvPr id="2097204"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05" name="Google Shape;1771;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89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893"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94"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232" name="Shape 1775"/>
        <p:cNvGrpSpPr/>
        <p:nvPr/>
      </p:nvGrpSpPr>
      <p:grpSpPr>
        <a:xfrm>
          <a:off x="0" y="0"/>
          <a:ext cx="0" cy="0"/>
          <a:chOff x="0" y="0"/>
          <a:chExt cx="0" cy="0"/>
        </a:xfrm>
      </p:grpSpPr>
      <p:grpSp>
        <p:nvGrpSpPr>
          <p:cNvPr id="233" name="Google Shape;1776;p323"/>
          <p:cNvGrpSpPr/>
          <p:nvPr/>
        </p:nvGrpSpPr>
        <p:grpSpPr>
          <a:xfrm>
            <a:off x="-3149" y="1"/>
            <a:ext cx="9147149" cy="5143500"/>
            <a:chOff x="-3149" y="1"/>
            <a:chExt cx="9147149" cy="5143500"/>
          </a:xfrm>
        </p:grpSpPr>
        <p:pic>
          <p:nvPicPr>
            <p:cNvPr id="2097209" name="Google Shape;1777;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8910" name="Google Shape;1778;p323"/>
            <p:cNvSpPr/>
            <p:nvPr/>
          </p:nvSpPr>
          <p:spPr>
            <a:xfrm>
              <a:off x="-938" y="2804160"/>
              <a:ext cx="9144938" cy="2339340"/>
            </a:xfrm>
            <a:prstGeom prst="rect"/>
            <a:solidFill>
              <a:schemeClr val="dk2">
                <a:alpha val="74509"/>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10" name="Google Shape;1779;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234" name="Google Shape;1780;p323"/>
          <p:cNvGrpSpPr/>
          <p:nvPr/>
        </p:nvGrpSpPr>
        <p:grpSpPr>
          <a:xfrm>
            <a:off x="2349390" y="1908808"/>
            <a:ext cx="4506182" cy="1790703"/>
            <a:chOff x="2560319" y="1790699"/>
            <a:chExt cx="4084321" cy="1623060"/>
          </a:xfrm>
        </p:grpSpPr>
        <p:sp>
          <p:nvSpPr>
            <p:cNvPr id="1048911"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891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8913"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4"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35" name="Shape 99"/>
        <p:cNvGrpSpPr/>
        <p:nvPr/>
      </p:nvGrpSpPr>
      <p:grpSpPr>
        <a:xfrm>
          <a:off x="0" y="0"/>
          <a:ext cx="0" cy="0"/>
          <a:chOff x="0" y="0"/>
          <a:chExt cx="0" cy="0"/>
        </a:xfrm>
      </p:grpSpPr>
      <p:sp>
        <p:nvSpPr>
          <p:cNvPr id="1048915" name="Google Shape;100;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11" name="Google Shape;101;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916" name="Google Shape;102;p224"/>
          <p:cNvSpPr>
            <a:spLocks noGrp="1"/>
          </p:cNvSpPr>
          <p:nvPr>
            <p:ph type="pic" idx="2"/>
          </p:nvPr>
        </p:nvSpPr>
        <p:spPr>
          <a:xfrm>
            <a:off x="4734046" y="638171"/>
            <a:ext cx="4417249" cy="4030832"/>
          </a:xfrm>
          <a:prstGeom prst="rect"/>
          <a:noFill/>
          <a:ln>
            <a:noFill/>
          </a:ln>
        </p:spPr>
      </p:sp>
      <p:sp>
        <p:nvSpPr>
          <p:cNvPr id="1048917" name="Google Shape;103;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18" name="Google Shape;104;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19" name="Google Shape;105;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0" name="Google Shape;106;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17" name="Shape 1785"/>
        <p:cNvGrpSpPr/>
        <p:nvPr/>
      </p:nvGrpSpPr>
      <p:grpSpPr>
        <a:xfrm>
          <a:off x="0" y="0"/>
          <a:ext cx="0" cy="0"/>
          <a:chOff x="0" y="0"/>
          <a:chExt cx="0" cy="0"/>
        </a:xfrm>
      </p:grpSpPr>
      <p:grpSp>
        <p:nvGrpSpPr>
          <p:cNvPr id="318" name="Google Shape;1786;p324"/>
          <p:cNvGrpSpPr/>
          <p:nvPr/>
        </p:nvGrpSpPr>
        <p:grpSpPr>
          <a:xfrm>
            <a:off x="-3149" y="1"/>
            <a:ext cx="9147149" cy="5143500"/>
            <a:chOff x="-3149" y="1"/>
            <a:chExt cx="9147149" cy="5143500"/>
          </a:xfrm>
        </p:grpSpPr>
        <p:pic>
          <p:nvPicPr>
            <p:cNvPr id="2097231" name="Google Shape;1787;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163" name="Google Shape;1788;p324"/>
            <p:cNvSpPr/>
            <p:nvPr/>
          </p:nvSpPr>
          <p:spPr>
            <a:xfrm>
              <a:off x="-938" y="2804160"/>
              <a:ext cx="9144938" cy="2339340"/>
            </a:xfrm>
            <a:prstGeom prst="rect"/>
            <a:solidFill>
              <a:schemeClr val="accent1">
                <a:alpha val="74509"/>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32" name="Google Shape;1789;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19" name="Google Shape;1790;p324"/>
          <p:cNvGrpSpPr/>
          <p:nvPr/>
        </p:nvGrpSpPr>
        <p:grpSpPr>
          <a:xfrm>
            <a:off x="2349390" y="1908808"/>
            <a:ext cx="4506182" cy="1790703"/>
            <a:chOff x="2560319" y="1790699"/>
            <a:chExt cx="4084321" cy="1623060"/>
          </a:xfrm>
        </p:grpSpPr>
        <p:sp>
          <p:nvSpPr>
            <p:cNvPr id="1049164"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165"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166"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67"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358" name="Shape 1795"/>
        <p:cNvGrpSpPr/>
        <p:nvPr/>
      </p:nvGrpSpPr>
      <p:grpSpPr>
        <a:xfrm>
          <a:off x="0" y="0"/>
          <a:ext cx="0" cy="0"/>
          <a:chOff x="0" y="0"/>
          <a:chExt cx="0" cy="0"/>
        </a:xfrm>
      </p:grpSpPr>
      <p:sp>
        <p:nvSpPr>
          <p:cNvPr id="1049307"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308" name="Google Shape;1797;p32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09" name="Google Shape;1798;p325"/>
          <p:cNvSpPr>
            <a:spLocks noGrp="1"/>
          </p:cNvSpPr>
          <p:nvPr>
            <p:ph type="pic" idx="2"/>
          </p:nvPr>
        </p:nvSpPr>
        <p:spPr>
          <a:xfrm>
            <a:off x="-1" y="0"/>
            <a:ext cx="4690335" cy="5139879"/>
          </a:xfrm>
          <a:prstGeom prst="rect"/>
          <a:noFill/>
          <a:ln>
            <a:noFill/>
          </a:ln>
        </p:spPr>
      </p:sp>
      <p:sp>
        <p:nvSpPr>
          <p:cNvPr id="1049310"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311"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12"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57" name="Shape 1802"/>
        <p:cNvGrpSpPr/>
        <p:nvPr/>
      </p:nvGrpSpPr>
      <p:grpSpPr>
        <a:xfrm>
          <a:off x="0" y="0"/>
          <a:ext cx="0" cy="0"/>
          <a:chOff x="0" y="0"/>
          <a:chExt cx="0" cy="0"/>
        </a:xfrm>
      </p:grpSpPr>
      <p:sp>
        <p:nvSpPr>
          <p:cNvPr id="1048639"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40" name="Google Shape;1804;p326"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1" name="Google Shape;1805;p326"/>
          <p:cNvSpPr>
            <a:spLocks noGrp="1"/>
          </p:cNvSpPr>
          <p:nvPr>
            <p:ph type="pic" idx="2"/>
          </p:nvPr>
        </p:nvSpPr>
        <p:spPr>
          <a:xfrm>
            <a:off x="-1" y="0"/>
            <a:ext cx="4690335" cy="5139879"/>
          </a:xfrm>
          <a:prstGeom prst="rect"/>
          <a:noFill/>
          <a:ln>
            <a:noFill/>
          </a:ln>
        </p:spPr>
      </p:sp>
      <p:sp>
        <p:nvSpPr>
          <p:cNvPr id="1048642"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43"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44"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391" name="Shape 1809"/>
        <p:cNvGrpSpPr/>
        <p:nvPr/>
      </p:nvGrpSpPr>
      <p:grpSpPr>
        <a:xfrm>
          <a:off x="0" y="0"/>
          <a:ext cx="0" cy="0"/>
          <a:chOff x="0" y="0"/>
          <a:chExt cx="0" cy="0"/>
        </a:xfrm>
      </p:grpSpPr>
      <p:sp>
        <p:nvSpPr>
          <p:cNvPr id="1049464"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65" name="Google Shape;1811;p327"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66" name="Google Shape;1812;p327"/>
          <p:cNvSpPr>
            <a:spLocks noGrp="1"/>
          </p:cNvSpPr>
          <p:nvPr>
            <p:ph type="pic" idx="2"/>
          </p:nvPr>
        </p:nvSpPr>
        <p:spPr>
          <a:xfrm>
            <a:off x="-1" y="0"/>
            <a:ext cx="4690335" cy="5139879"/>
          </a:xfrm>
          <a:prstGeom prst="rect"/>
          <a:noFill/>
          <a:ln>
            <a:noFill/>
          </a:ln>
        </p:spPr>
      </p:sp>
      <p:sp>
        <p:nvSpPr>
          <p:cNvPr id="1049467"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468"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69"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90" name="Shape 1816"/>
        <p:cNvGrpSpPr/>
        <p:nvPr/>
      </p:nvGrpSpPr>
      <p:grpSpPr>
        <a:xfrm>
          <a:off x="0" y="0"/>
          <a:ext cx="0" cy="0"/>
          <a:chOff x="0" y="0"/>
          <a:chExt cx="0" cy="0"/>
        </a:xfrm>
      </p:grpSpPr>
      <p:sp>
        <p:nvSpPr>
          <p:cNvPr id="1048785"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191" name="Google Shape;1818;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48786" name="Google Shape;1819;p328"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52"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192" name="Google Shape;1821;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8787"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88"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285" name="Shape 1824"/>
        <p:cNvGrpSpPr/>
        <p:nvPr/>
      </p:nvGrpSpPr>
      <p:grpSpPr>
        <a:xfrm>
          <a:off x="0" y="0"/>
          <a:ext cx="0" cy="0"/>
          <a:chOff x="0" y="0"/>
          <a:chExt cx="0" cy="0"/>
        </a:xfrm>
      </p:grpSpPr>
      <p:pic>
        <p:nvPicPr>
          <p:cNvPr id="2097222"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075" name="Google Shape;1826;p329"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45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12" name="Shape 107"/>
        <p:cNvGrpSpPr/>
        <p:nvPr/>
      </p:nvGrpSpPr>
      <p:grpSpPr>
        <a:xfrm>
          <a:off x="0" y="0"/>
          <a:ext cx="0" cy="0"/>
          <a:chOff x="0" y="0"/>
          <a:chExt cx="0" cy="0"/>
        </a:xfrm>
      </p:grpSpPr>
      <p:sp>
        <p:nvSpPr>
          <p:cNvPr id="1049513" name="Google Shape;108;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2" name="Google Shape;109;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14" name="Google Shape;110;p225"/>
          <p:cNvSpPr>
            <a:spLocks noGrp="1"/>
          </p:cNvSpPr>
          <p:nvPr>
            <p:ph type="pic" idx="2"/>
          </p:nvPr>
        </p:nvSpPr>
        <p:spPr>
          <a:xfrm>
            <a:off x="4734046" y="638171"/>
            <a:ext cx="4417249" cy="4030832"/>
          </a:xfrm>
          <a:prstGeom prst="rect"/>
          <a:noFill/>
          <a:ln>
            <a:noFill/>
          </a:ln>
        </p:spPr>
      </p:sp>
      <p:sp>
        <p:nvSpPr>
          <p:cNvPr id="1049515" name="Google Shape;111;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16" name="Google Shape;112;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17" name="Google Shape;113;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8" name="Google Shape;114;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14" name="Shape 115"/>
        <p:cNvGrpSpPr/>
        <p:nvPr/>
      </p:nvGrpSpPr>
      <p:grpSpPr>
        <a:xfrm>
          <a:off x="0" y="0"/>
          <a:ext cx="0" cy="0"/>
          <a:chOff x="0" y="0"/>
          <a:chExt cx="0" cy="0"/>
        </a:xfrm>
      </p:grpSpPr>
      <p:sp>
        <p:nvSpPr>
          <p:cNvPr id="1049137" name="Google Shape;116;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28" name="Google Shape;117;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38" name="Google Shape;118;p226"/>
          <p:cNvSpPr>
            <a:spLocks noGrp="1"/>
          </p:cNvSpPr>
          <p:nvPr>
            <p:ph type="pic" idx="2"/>
          </p:nvPr>
        </p:nvSpPr>
        <p:spPr>
          <a:xfrm>
            <a:off x="4734046" y="638171"/>
            <a:ext cx="4417249" cy="4030832"/>
          </a:xfrm>
          <a:prstGeom prst="rect"/>
          <a:noFill/>
          <a:ln>
            <a:noFill/>
          </a:ln>
        </p:spPr>
      </p:sp>
      <p:sp>
        <p:nvSpPr>
          <p:cNvPr id="1049139" name="Google Shape;119;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40" name="Google Shape;120;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41" name="Google Shape;121;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2" name="Google Shape;122;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471" name="Shape 123"/>
        <p:cNvGrpSpPr/>
        <p:nvPr/>
      </p:nvGrpSpPr>
      <p:grpSpPr>
        <a:xfrm>
          <a:off x="0" y="0"/>
          <a:ext cx="0" cy="0"/>
          <a:chOff x="0" y="0"/>
          <a:chExt cx="0" cy="0"/>
        </a:xfrm>
      </p:grpSpPr>
      <p:pic>
        <p:nvPicPr>
          <p:cNvPr id="2097303" name="Google Shape;124;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18" name="Google Shape;125;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9" name="Google Shape;126;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20" name="Google Shape;127;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45" name="Shape 128"/>
        <p:cNvGrpSpPr/>
        <p:nvPr/>
      </p:nvGrpSpPr>
      <p:grpSpPr>
        <a:xfrm>
          <a:off x="0" y="0"/>
          <a:ext cx="0" cy="0"/>
          <a:chOff x="0" y="0"/>
          <a:chExt cx="0" cy="0"/>
        </a:xfrm>
      </p:grpSpPr>
      <p:pic>
        <p:nvPicPr>
          <p:cNvPr id="2097238" name="Google Shape;129;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52" name="Google Shape;130;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53" name="Google Shape;131;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54" name="Google Shape;132;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19" name="Google Shape;133;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39" name="Google Shape;134;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49255" name="Google Shape;135;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73" name="Shape 136"/>
        <p:cNvGrpSpPr/>
        <p:nvPr/>
      </p:nvGrpSpPr>
      <p:grpSpPr>
        <a:xfrm>
          <a:off x="0" y="0"/>
          <a:ext cx="0" cy="0"/>
          <a:chOff x="0" y="0"/>
          <a:chExt cx="0" cy="0"/>
        </a:xfrm>
      </p:grpSpPr>
      <p:pic>
        <p:nvPicPr>
          <p:cNvPr id="2097184" name="Google Shape;137;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697" name="Google Shape;138;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8" name="Google Shape;139;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99" name="Google Shape;140;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2" name="Google Shape;141;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5" name="Google Shape;142;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48700" name="Google Shape;143;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378" name="Shape 144"/>
        <p:cNvGrpSpPr/>
        <p:nvPr/>
      </p:nvGrpSpPr>
      <p:grpSpPr>
        <a:xfrm>
          <a:off x="0" y="0"/>
          <a:ext cx="0" cy="0"/>
          <a:chOff x="0" y="0"/>
          <a:chExt cx="0" cy="0"/>
        </a:xfrm>
      </p:grpSpPr>
      <p:pic>
        <p:nvPicPr>
          <p:cNvPr id="2097271" name="Google Shape;145;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15" name="Google Shape;146;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6" name="Google Shape;147;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17" name="Google Shape;148;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32" name="Google Shape;149;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2" name="Google Shape;150;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49418" name="Google Shape;151;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75" name="Shape 152"/>
        <p:cNvGrpSpPr/>
        <p:nvPr/>
      </p:nvGrpSpPr>
      <p:grpSpPr>
        <a:xfrm>
          <a:off x="0" y="0"/>
          <a:ext cx="0" cy="0"/>
          <a:chOff x="0" y="0"/>
          <a:chExt cx="0" cy="0"/>
        </a:xfrm>
      </p:grpSpPr>
      <p:pic>
        <p:nvPicPr>
          <p:cNvPr id="2097187" name="Google Shape;153;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16" name="Google Shape;154;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7" name="Google Shape;155;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18" name="Google Shape;156;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4" name="Google Shape;157;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8" name="Google Shape;158;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48719" name="Google Shape;159;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377" name="Shape 160"/>
        <p:cNvGrpSpPr/>
        <p:nvPr/>
      </p:nvGrpSpPr>
      <p:grpSpPr>
        <a:xfrm>
          <a:off x="0" y="0"/>
          <a:ext cx="0" cy="0"/>
          <a:chOff x="0" y="0"/>
          <a:chExt cx="0" cy="0"/>
        </a:xfrm>
      </p:grpSpPr>
      <p:pic>
        <p:nvPicPr>
          <p:cNvPr id="2097270" name="Google Shape;161;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10" name="Google Shape;162;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11" name="Google Shape;163;p232"/>
          <p:cNvSpPr>
            <a:spLocks noGrp="1"/>
          </p:cNvSpPr>
          <p:nvPr>
            <p:ph type="pic" idx="2"/>
          </p:nvPr>
        </p:nvSpPr>
        <p:spPr>
          <a:xfrm>
            <a:off x="0" y="667604"/>
            <a:ext cx="4201610" cy="3970337"/>
          </a:xfrm>
          <a:prstGeom prst="rect"/>
          <a:noFill/>
          <a:ln>
            <a:noFill/>
          </a:ln>
        </p:spPr>
      </p:sp>
      <p:sp>
        <p:nvSpPr>
          <p:cNvPr id="1049412" name="Google Shape;164;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13" name="Google Shape;165;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14" name="Google Shape;166;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31"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81"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2"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3"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4"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34" name="Shape 167"/>
        <p:cNvGrpSpPr/>
        <p:nvPr/>
      </p:nvGrpSpPr>
      <p:grpSpPr>
        <a:xfrm>
          <a:off x="0" y="0"/>
          <a:ext cx="0" cy="0"/>
          <a:chOff x="0" y="0"/>
          <a:chExt cx="0" cy="0"/>
        </a:xfrm>
      </p:grpSpPr>
      <p:pic>
        <p:nvPicPr>
          <p:cNvPr id="2097294" name="Google Shape;168;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57" name="Google Shape;169;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58" name="Google Shape;170;p233"/>
          <p:cNvSpPr>
            <a:spLocks noGrp="1"/>
          </p:cNvSpPr>
          <p:nvPr>
            <p:ph type="pic" idx="2"/>
          </p:nvPr>
        </p:nvSpPr>
        <p:spPr>
          <a:xfrm>
            <a:off x="0" y="667604"/>
            <a:ext cx="4201610" cy="3970337"/>
          </a:xfrm>
          <a:prstGeom prst="rect"/>
          <a:noFill/>
          <a:ln>
            <a:noFill/>
          </a:ln>
        </p:spPr>
      </p:sp>
      <p:sp>
        <p:nvSpPr>
          <p:cNvPr id="1049559" name="Google Shape;171;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60" name="Google Shape;172;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61" name="Google Shape;173;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73" name="Shape 174"/>
        <p:cNvGrpSpPr/>
        <p:nvPr/>
      </p:nvGrpSpPr>
      <p:grpSpPr>
        <a:xfrm>
          <a:off x="0" y="0"/>
          <a:ext cx="0" cy="0"/>
          <a:chOff x="0" y="0"/>
          <a:chExt cx="0" cy="0"/>
        </a:xfrm>
      </p:grpSpPr>
      <p:sp>
        <p:nvSpPr>
          <p:cNvPr id="1049393" name="Google Shape;175;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94" name="Google Shape;176;p234"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95" name="Google Shape;177;p234"/>
          <p:cNvSpPr>
            <a:spLocks noGrp="1"/>
          </p:cNvSpPr>
          <p:nvPr>
            <p:ph type="pic" idx="2"/>
          </p:nvPr>
        </p:nvSpPr>
        <p:spPr>
          <a:xfrm>
            <a:off x="1" y="0"/>
            <a:ext cx="4572000" cy="5143494"/>
          </a:xfrm>
          <a:prstGeom prst="rect"/>
          <a:noFill/>
          <a:ln>
            <a:noFill/>
          </a:ln>
        </p:spPr>
      </p:sp>
      <p:sp>
        <p:nvSpPr>
          <p:cNvPr id="1049396" name="Google Shape;178;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7" name="Google Shape;179;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98" name="Google Shape;180;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99" name="Google Shape;181;p234"/>
          <p:cNvSpPr>
            <a:spLocks noGrp="1"/>
          </p:cNvSpPr>
          <p:nvPr>
            <p:ph type="pic" idx="3"/>
          </p:nvPr>
        </p:nvSpPr>
        <p:spPr>
          <a:xfrm>
            <a:off x="4408678" y="1539292"/>
            <a:ext cx="318677" cy="318677"/>
          </a:xfrm>
          <a:prstGeom prst="rect"/>
          <a:noFill/>
          <a:ln>
            <a:noFill/>
          </a:ln>
        </p:spPr>
      </p:sp>
      <p:sp>
        <p:nvSpPr>
          <p:cNvPr id="1049400" name="Google Shape;182;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1" name="Google Shape;183;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02" name="Google Shape;184;p234"/>
          <p:cNvSpPr>
            <a:spLocks noGrp="1"/>
          </p:cNvSpPr>
          <p:nvPr>
            <p:ph type="pic" idx="4"/>
          </p:nvPr>
        </p:nvSpPr>
        <p:spPr>
          <a:xfrm>
            <a:off x="4408678" y="3122801"/>
            <a:ext cx="318677" cy="318677"/>
          </a:xfrm>
          <a:prstGeom prst="rect"/>
          <a:noFill/>
          <a:ln>
            <a:noFill/>
          </a:ln>
        </p:spPr>
      </p:sp>
      <p:sp>
        <p:nvSpPr>
          <p:cNvPr id="1049403" name="Google Shape;185;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76" name="Shape 186"/>
        <p:cNvGrpSpPr/>
        <p:nvPr/>
      </p:nvGrpSpPr>
      <p:grpSpPr>
        <a:xfrm>
          <a:off x="0" y="0"/>
          <a:ext cx="0" cy="0"/>
          <a:chOff x="0" y="0"/>
          <a:chExt cx="0" cy="0"/>
        </a:xfrm>
      </p:grpSpPr>
      <p:sp>
        <p:nvSpPr>
          <p:cNvPr id="1048720" name="Google Shape;187;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21" name="Google Shape;188;p23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2" name="Google Shape;189;p235"/>
          <p:cNvSpPr>
            <a:spLocks noGrp="1"/>
          </p:cNvSpPr>
          <p:nvPr>
            <p:ph type="pic" idx="2"/>
          </p:nvPr>
        </p:nvSpPr>
        <p:spPr>
          <a:xfrm>
            <a:off x="1" y="0"/>
            <a:ext cx="4572000" cy="5143494"/>
          </a:xfrm>
          <a:prstGeom prst="rect"/>
          <a:noFill/>
          <a:ln>
            <a:noFill/>
          </a:ln>
        </p:spPr>
      </p:sp>
      <p:sp>
        <p:nvSpPr>
          <p:cNvPr id="1048723" name="Google Shape;190;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4" name="Google Shape;191;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25" name="Google Shape;192;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26" name="Google Shape;193;p235"/>
          <p:cNvSpPr>
            <a:spLocks noGrp="1"/>
          </p:cNvSpPr>
          <p:nvPr>
            <p:ph type="pic" idx="3"/>
          </p:nvPr>
        </p:nvSpPr>
        <p:spPr>
          <a:xfrm>
            <a:off x="4408678" y="1539292"/>
            <a:ext cx="318677" cy="318677"/>
          </a:xfrm>
          <a:prstGeom prst="rect"/>
          <a:noFill/>
          <a:ln>
            <a:noFill/>
          </a:ln>
        </p:spPr>
      </p:sp>
      <p:sp>
        <p:nvSpPr>
          <p:cNvPr id="1048727" name="Google Shape;194;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8" name="Google Shape;195;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29" name="Google Shape;196;p235"/>
          <p:cNvSpPr>
            <a:spLocks noGrp="1"/>
          </p:cNvSpPr>
          <p:nvPr>
            <p:ph type="pic" idx="4"/>
          </p:nvPr>
        </p:nvSpPr>
        <p:spPr>
          <a:xfrm>
            <a:off x="4408678" y="3122801"/>
            <a:ext cx="318677" cy="318677"/>
          </a:xfrm>
          <a:prstGeom prst="rect"/>
          <a:noFill/>
          <a:ln>
            <a:noFill/>
          </a:ln>
        </p:spPr>
      </p:sp>
      <p:sp>
        <p:nvSpPr>
          <p:cNvPr id="1048730" name="Google Shape;197;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385" name="Shape 198"/>
        <p:cNvGrpSpPr/>
        <p:nvPr/>
      </p:nvGrpSpPr>
      <p:grpSpPr>
        <a:xfrm>
          <a:off x="0" y="0"/>
          <a:ext cx="0" cy="0"/>
          <a:chOff x="0" y="0"/>
          <a:chExt cx="0" cy="0"/>
        </a:xfrm>
      </p:grpSpPr>
      <p:pic>
        <p:nvPicPr>
          <p:cNvPr id="2097277" name="Google Shape;199;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6" name="Google Shape;200;p236"/>
          <p:cNvGrpSpPr/>
          <p:nvPr/>
        </p:nvGrpSpPr>
        <p:grpSpPr>
          <a:xfrm>
            <a:off x="4107305" y="941707"/>
            <a:ext cx="284686" cy="3999388"/>
            <a:chOff x="4107305" y="941707"/>
            <a:chExt cx="284686" cy="3999388"/>
          </a:xfrm>
        </p:grpSpPr>
        <p:sp>
          <p:nvSpPr>
            <p:cNvPr id="1049441" name="Google Shape;201;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42" name="Google Shape;202;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43" name="Google Shape;203;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49444" name="Google Shape;204;p236"/>
          <p:cNvSpPr>
            <a:spLocks noGrp="1"/>
          </p:cNvSpPr>
          <p:nvPr>
            <p:ph type="pic" idx="2"/>
          </p:nvPr>
        </p:nvSpPr>
        <p:spPr>
          <a:xfrm>
            <a:off x="219360" y="856040"/>
            <a:ext cx="3958630" cy="4287460"/>
          </a:xfrm>
          <a:prstGeom prst="rect"/>
          <a:noFill/>
          <a:ln>
            <a:noFill/>
          </a:ln>
        </p:spPr>
      </p:sp>
      <p:sp>
        <p:nvSpPr>
          <p:cNvPr id="1049445" name="Google Shape;205;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6" name="Google Shape;206;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7" name="Google Shape;207;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55" name="Shape 208"/>
        <p:cNvGrpSpPr/>
        <p:nvPr/>
      </p:nvGrpSpPr>
      <p:grpSpPr>
        <a:xfrm>
          <a:off x="0" y="0"/>
          <a:ext cx="0" cy="0"/>
          <a:chOff x="0" y="0"/>
          <a:chExt cx="0" cy="0"/>
        </a:xfrm>
      </p:grpSpPr>
      <p:pic>
        <p:nvPicPr>
          <p:cNvPr id="2097166" name="Google Shape;209;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33" name="Google Shape;210;p237"/>
          <p:cNvSpPr>
            <a:spLocks noGrp="1"/>
          </p:cNvSpPr>
          <p:nvPr>
            <p:ph type="pic" idx="2"/>
          </p:nvPr>
        </p:nvSpPr>
        <p:spPr>
          <a:xfrm>
            <a:off x="4572000" y="0"/>
            <a:ext cx="4571990" cy="5143494"/>
          </a:xfrm>
          <a:prstGeom prst="rect"/>
          <a:noFill/>
          <a:ln>
            <a:noFill/>
          </a:ln>
        </p:spPr>
      </p:sp>
      <p:sp>
        <p:nvSpPr>
          <p:cNvPr id="1048634" name="Google Shape;211;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635" name="Google Shape;212;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36" name="Google Shape;213;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7" name="Google Shape;214;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59" name="Shape 215"/>
        <p:cNvGrpSpPr/>
        <p:nvPr/>
      </p:nvGrpSpPr>
      <p:grpSpPr>
        <a:xfrm>
          <a:off x="0" y="0"/>
          <a:ext cx="0" cy="0"/>
          <a:chOff x="0" y="0"/>
          <a:chExt cx="0" cy="0"/>
        </a:xfrm>
      </p:grpSpPr>
      <p:pic>
        <p:nvPicPr>
          <p:cNvPr id="2097252" name="Google Shape;216;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13" name="Google Shape;217;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14" name="Google Shape;218;p238"/>
          <p:cNvSpPr>
            <a:spLocks noGrp="1"/>
          </p:cNvSpPr>
          <p:nvPr>
            <p:ph type="pic" idx="2"/>
          </p:nvPr>
        </p:nvSpPr>
        <p:spPr>
          <a:xfrm>
            <a:off x="219360" y="856040"/>
            <a:ext cx="3958630" cy="4287460"/>
          </a:xfrm>
          <a:prstGeom prst="rect"/>
          <a:noFill/>
          <a:ln>
            <a:noFill/>
          </a:ln>
        </p:spPr>
      </p:sp>
      <p:sp>
        <p:nvSpPr>
          <p:cNvPr id="1049315" name="Google Shape;219;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6" name="Google Shape;220;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7" name="Google Shape;221;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23" name="Shape 222"/>
        <p:cNvGrpSpPr/>
        <p:nvPr/>
      </p:nvGrpSpPr>
      <p:grpSpPr>
        <a:xfrm>
          <a:off x="0" y="0"/>
          <a:ext cx="0" cy="0"/>
          <a:chOff x="0" y="0"/>
          <a:chExt cx="0" cy="0"/>
        </a:xfrm>
      </p:grpSpPr>
      <p:pic>
        <p:nvPicPr>
          <p:cNvPr id="2097234" name="Google Shape;223;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81" name="Google Shape;224;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182" name="Google Shape;225;p239"/>
          <p:cNvSpPr>
            <a:spLocks noGrp="1"/>
          </p:cNvSpPr>
          <p:nvPr>
            <p:ph type="pic" idx="2"/>
          </p:nvPr>
        </p:nvSpPr>
        <p:spPr>
          <a:xfrm>
            <a:off x="235670" y="0"/>
            <a:ext cx="3582186" cy="5143494"/>
          </a:xfrm>
          <a:prstGeom prst="rect"/>
          <a:noFill/>
          <a:ln>
            <a:noFill/>
          </a:ln>
        </p:spPr>
      </p:sp>
      <p:sp>
        <p:nvSpPr>
          <p:cNvPr id="1049183" name="Google Shape;226;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4" name="Google Shape;227;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470" name="Shape 228"/>
        <p:cNvGrpSpPr/>
        <p:nvPr/>
      </p:nvGrpSpPr>
      <p:grpSpPr>
        <a:xfrm>
          <a:off x="0" y="0"/>
          <a:ext cx="0" cy="0"/>
          <a:chOff x="0" y="0"/>
          <a:chExt cx="0" cy="0"/>
        </a:xfrm>
      </p:grpSpPr>
      <p:sp>
        <p:nvSpPr>
          <p:cNvPr id="1049712" name="Google Shape;229;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713" name="Google Shape;230;p240"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714" name="Google Shape;231;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15" name="Google Shape;232;p240"/>
          <p:cNvSpPr>
            <a:spLocks noGrp="1"/>
          </p:cNvSpPr>
          <p:nvPr>
            <p:ph type="pic" idx="2"/>
          </p:nvPr>
        </p:nvSpPr>
        <p:spPr>
          <a:xfrm>
            <a:off x="-1" y="0"/>
            <a:ext cx="5312965" cy="5143494"/>
          </a:xfrm>
          <a:prstGeom prst="rect"/>
          <a:noFill/>
          <a:ln>
            <a:noFill/>
          </a:ln>
        </p:spPr>
      </p:sp>
      <p:sp>
        <p:nvSpPr>
          <p:cNvPr id="1049716" name="Google Shape;233;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7" name="Google Shape;234;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68" name="Shape 235"/>
        <p:cNvGrpSpPr/>
        <p:nvPr/>
      </p:nvGrpSpPr>
      <p:grpSpPr>
        <a:xfrm>
          <a:off x="0" y="0"/>
          <a:ext cx="0" cy="0"/>
          <a:chOff x="0" y="0"/>
          <a:chExt cx="0" cy="0"/>
        </a:xfrm>
      </p:grpSpPr>
      <p:sp>
        <p:nvSpPr>
          <p:cNvPr id="1049026" name="Google Shape;236;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17" name="Google Shape;237;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18" name="Google Shape;238;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027" name="Google Shape;239;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49028" name="Google Shape;240;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fontScale="94118"/>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9" name="Google Shape;241;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0" name="Google Shape;242;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52" name="Shape 243"/>
        <p:cNvGrpSpPr/>
        <p:nvPr/>
      </p:nvGrpSpPr>
      <p:grpSpPr>
        <a:xfrm>
          <a:off x="0" y="0"/>
          <a:ext cx="0" cy="0"/>
          <a:chOff x="0" y="0"/>
          <a:chExt cx="0" cy="0"/>
        </a:xfrm>
      </p:grpSpPr>
      <p:grpSp>
        <p:nvGrpSpPr>
          <p:cNvPr id="453" name="Google Shape;244;p242"/>
          <p:cNvGrpSpPr/>
          <p:nvPr/>
        </p:nvGrpSpPr>
        <p:grpSpPr>
          <a:xfrm>
            <a:off x="2494464" y="494214"/>
            <a:ext cx="4155074" cy="4155073"/>
            <a:chOff x="2119794" y="-36836"/>
            <a:chExt cx="5217173" cy="5217173"/>
          </a:xfrm>
        </p:grpSpPr>
        <p:sp>
          <p:nvSpPr>
            <p:cNvPr id="1049607" name="Google Shape;245;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08" name="Google Shape;246;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nvGrpSpPr>
            <p:cNvPr id="454" name="Google Shape;247;p242"/>
            <p:cNvGrpSpPr/>
            <p:nvPr/>
          </p:nvGrpSpPr>
          <p:grpSpPr>
            <a:xfrm>
              <a:off x="2119794" y="-36836"/>
              <a:ext cx="5217173" cy="5217173"/>
              <a:chOff x="2334961" y="334711"/>
              <a:chExt cx="4626477" cy="4626477"/>
            </a:xfrm>
          </p:grpSpPr>
          <p:grpSp>
            <p:nvGrpSpPr>
              <p:cNvPr id="455" name="Google Shape;248;p242"/>
              <p:cNvGrpSpPr/>
              <p:nvPr/>
            </p:nvGrpSpPr>
            <p:grpSpPr>
              <a:xfrm>
                <a:off x="2334961" y="334711"/>
                <a:ext cx="4626477" cy="4626477"/>
                <a:chOff x="2334961" y="334711"/>
                <a:chExt cx="4626477" cy="4626477"/>
              </a:xfrm>
            </p:grpSpPr>
            <p:sp>
              <p:nvSpPr>
                <p:cNvPr id="1049609" name="Google Shape;249;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1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1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12" name="Google Shape;252;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13" name="Google Shape;253;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sp>
        <p:nvSpPr>
          <p:cNvPr id="1049614" name="Google Shape;254;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35" name="Shape 17"/>
        <p:cNvGrpSpPr/>
        <p:nvPr/>
      </p:nvGrpSpPr>
      <p:grpSpPr>
        <a:xfrm>
          <a:off x="0" y="0"/>
          <a:ext cx="0" cy="0"/>
          <a:chOff x="0" y="0"/>
          <a:chExt cx="0" cy="0"/>
        </a:xfrm>
      </p:grpSpPr>
      <p:pic>
        <p:nvPicPr>
          <p:cNvPr id="2097155"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36" name="Google Shape;19;p216"/>
          <p:cNvGrpSpPr/>
          <p:nvPr/>
        </p:nvGrpSpPr>
        <p:grpSpPr>
          <a:xfrm>
            <a:off x="270520" y="225967"/>
            <a:ext cx="175260" cy="4075443"/>
            <a:chOff x="270520" y="1140367"/>
            <a:chExt cx="175260" cy="4075443"/>
          </a:xfrm>
        </p:grpSpPr>
        <p:grpSp>
          <p:nvGrpSpPr>
            <p:cNvPr id="137" name="Google Shape;20;p216"/>
            <p:cNvGrpSpPr/>
            <p:nvPr/>
          </p:nvGrpSpPr>
          <p:grpSpPr>
            <a:xfrm>
              <a:off x="270520" y="3891468"/>
              <a:ext cx="175260" cy="1324342"/>
              <a:chOff x="129115" y="3948030"/>
              <a:chExt cx="175260" cy="1324342"/>
            </a:xfrm>
          </p:grpSpPr>
          <p:sp>
            <p:nvSpPr>
              <p:cNvPr id="1048589"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29"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38" name="Google Shape;23;p216"/>
            <p:cNvGrpSpPr/>
            <p:nvPr/>
          </p:nvGrpSpPr>
          <p:grpSpPr>
            <a:xfrm>
              <a:off x="270520" y="1140367"/>
              <a:ext cx="175260" cy="2253464"/>
              <a:chOff x="129115" y="1196929"/>
              <a:chExt cx="175260" cy="2253464"/>
            </a:xfrm>
          </p:grpSpPr>
          <p:cxnSp>
            <p:nvCxnSpPr>
              <p:cNvPr id="3145730"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48590"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26" name="Shape 255"/>
        <p:cNvGrpSpPr/>
        <p:nvPr/>
      </p:nvGrpSpPr>
      <p:grpSpPr>
        <a:xfrm>
          <a:off x="0" y="0"/>
          <a:ext cx="0" cy="0"/>
          <a:chOff x="0" y="0"/>
          <a:chExt cx="0" cy="0"/>
        </a:xfrm>
      </p:grpSpPr>
      <p:grpSp>
        <p:nvGrpSpPr>
          <p:cNvPr id="327" name="Google Shape;256;p243"/>
          <p:cNvGrpSpPr/>
          <p:nvPr/>
        </p:nvGrpSpPr>
        <p:grpSpPr>
          <a:xfrm>
            <a:off x="2494465" y="494214"/>
            <a:ext cx="4155072" cy="4155073"/>
            <a:chOff x="2119794" y="-36836"/>
            <a:chExt cx="5217173" cy="5217173"/>
          </a:xfrm>
        </p:grpSpPr>
        <p:sp>
          <p:nvSpPr>
            <p:cNvPr id="1049197" name="Google Shape;257;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98" name="Google Shape;258;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28" name="Google Shape;259;p243"/>
            <p:cNvGrpSpPr/>
            <p:nvPr/>
          </p:nvGrpSpPr>
          <p:grpSpPr>
            <a:xfrm>
              <a:off x="2119794" y="-36836"/>
              <a:ext cx="5217173" cy="5217173"/>
              <a:chOff x="2334961" y="334711"/>
              <a:chExt cx="4626477" cy="4626477"/>
            </a:xfrm>
          </p:grpSpPr>
          <p:grpSp>
            <p:nvGrpSpPr>
              <p:cNvPr id="329" name="Google Shape;260;p243"/>
              <p:cNvGrpSpPr/>
              <p:nvPr/>
            </p:nvGrpSpPr>
            <p:grpSpPr>
              <a:xfrm>
                <a:off x="2334961" y="334711"/>
                <a:ext cx="4626477" cy="4626477"/>
                <a:chOff x="2334961" y="334711"/>
                <a:chExt cx="4626477" cy="4626477"/>
              </a:xfrm>
            </p:grpSpPr>
            <p:sp>
              <p:nvSpPr>
                <p:cNvPr id="1049199" name="Google Shape;261;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00"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01"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02" name="Google Shape;264;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03" name="Google Shape;265;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04" name="Google Shape;266;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56" name="Shape 267"/>
        <p:cNvGrpSpPr/>
        <p:nvPr/>
      </p:nvGrpSpPr>
      <p:grpSpPr>
        <a:xfrm>
          <a:off x="0" y="0"/>
          <a:ext cx="0" cy="0"/>
          <a:chOff x="0" y="0"/>
          <a:chExt cx="0" cy="0"/>
        </a:xfrm>
      </p:grpSpPr>
      <p:pic>
        <p:nvPicPr>
          <p:cNvPr id="2097298" name="Google Shape;268;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49615" name="Google Shape;269;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56" name="Shape 270"/>
        <p:cNvGrpSpPr/>
        <p:nvPr/>
      </p:nvGrpSpPr>
      <p:grpSpPr>
        <a:xfrm>
          <a:off x="0" y="0"/>
          <a:ext cx="0" cy="0"/>
          <a:chOff x="0" y="0"/>
          <a:chExt cx="0" cy="0"/>
        </a:xfrm>
      </p:grpSpPr>
      <p:pic>
        <p:nvPicPr>
          <p:cNvPr id="2097167" name="Google Shape;271;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48638" name="Google Shape;272;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60" name="Shape 273"/>
        <p:cNvGrpSpPr/>
        <p:nvPr/>
      </p:nvGrpSpPr>
      <p:grpSpPr>
        <a:xfrm>
          <a:off x="0" y="0"/>
          <a:ext cx="0" cy="0"/>
          <a:chOff x="0" y="0"/>
          <a:chExt cx="0" cy="0"/>
        </a:xfrm>
      </p:grpSpPr>
      <p:pic>
        <p:nvPicPr>
          <p:cNvPr id="2097253" name="Google Shape;274;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49318" name="Google Shape;275;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9" name="Google Shape;276;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79" name="Shape 277"/>
        <p:cNvGrpSpPr/>
        <p:nvPr/>
      </p:nvGrpSpPr>
      <p:grpSpPr>
        <a:xfrm>
          <a:off x="0" y="0"/>
          <a:ext cx="0" cy="0"/>
          <a:chOff x="0" y="0"/>
          <a:chExt cx="0" cy="0"/>
        </a:xfrm>
      </p:grpSpPr>
      <p:pic>
        <p:nvPicPr>
          <p:cNvPr id="2097189" name="Google Shape;278;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49" name="Google Shape;279;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50" name="Google Shape;280;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751" name="Google Shape;281;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752" name="Google Shape;282;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53" name="Google Shape;283;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754" name="Google Shape;284;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755" name="Google Shape;285;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56" name="Google Shape;286;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57" name="Google Shape;287;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58" name="Google Shape;288;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70" name="Shape 289"/>
        <p:cNvGrpSpPr/>
        <p:nvPr/>
      </p:nvGrpSpPr>
      <p:grpSpPr>
        <a:xfrm>
          <a:off x="0" y="0"/>
          <a:ext cx="0" cy="0"/>
          <a:chOff x="0" y="0"/>
          <a:chExt cx="0" cy="0"/>
        </a:xfrm>
      </p:grpSpPr>
      <p:pic>
        <p:nvPicPr>
          <p:cNvPr id="2097261" name="Google Shape;290;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80" name="Google Shape;291;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81" name="Google Shape;292;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382" name="Google Shape;293;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383" name="Google Shape;294;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84" name="Google Shape;295;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385" name="Google Shape;296;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386" name="Google Shape;297;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87" name="Google Shape;298;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88" name="Google Shape;299;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89" name="Google Shape;300;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97" name="Shape 301"/>
        <p:cNvGrpSpPr/>
        <p:nvPr/>
      </p:nvGrpSpPr>
      <p:grpSpPr>
        <a:xfrm>
          <a:off x="0" y="0"/>
          <a:ext cx="0" cy="0"/>
          <a:chOff x="0" y="0"/>
          <a:chExt cx="0" cy="0"/>
        </a:xfrm>
      </p:grpSpPr>
      <p:pic>
        <p:nvPicPr>
          <p:cNvPr id="2097198" name="Google Shape;302;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54" name="Google Shape;303;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198" name="Google Shape;304;p249"/>
          <p:cNvGrpSpPr/>
          <p:nvPr/>
        </p:nvGrpSpPr>
        <p:grpSpPr>
          <a:xfrm>
            <a:off x="2257341" y="1861278"/>
            <a:ext cx="560368" cy="825149"/>
            <a:chOff x="2257341" y="1871217"/>
            <a:chExt cx="560368" cy="825149"/>
          </a:xfrm>
        </p:grpSpPr>
        <p:sp>
          <p:nvSpPr>
            <p:cNvPr id="1048817" name="Google Shape;305;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18" name="Google Shape;306;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55" name="Google Shape;307;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819" name="Google Shape;308;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99" name="Google Shape;309;p249"/>
          <p:cNvGrpSpPr/>
          <p:nvPr/>
        </p:nvGrpSpPr>
        <p:grpSpPr>
          <a:xfrm>
            <a:off x="6326292" y="1861278"/>
            <a:ext cx="560368" cy="825149"/>
            <a:chOff x="6326292" y="1871217"/>
            <a:chExt cx="560368" cy="825149"/>
          </a:xfrm>
        </p:grpSpPr>
        <p:sp>
          <p:nvSpPr>
            <p:cNvPr id="1048820" name="Google Shape;310;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21" name="Google Shape;311;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56" name="Google Shape;312;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822" name="Google Shape;313;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823" name="Google Shape;314;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4" name="Google Shape;315;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5" name="Google Shape;316;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6" name="Google Shape;317;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7" name="Google Shape;318;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8" name="Google Shape;319;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36" name="Shape 320"/>
        <p:cNvGrpSpPr/>
        <p:nvPr/>
      </p:nvGrpSpPr>
      <p:grpSpPr>
        <a:xfrm>
          <a:off x="0" y="0"/>
          <a:ext cx="0" cy="0"/>
          <a:chOff x="0" y="0"/>
          <a:chExt cx="0" cy="0"/>
        </a:xfrm>
      </p:grpSpPr>
      <p:pic>
        <p:nvPicPr>
          <p:cNvPr id="2097212" name="Google Shape;321;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21" name="Google Shape;322;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22" name="Google Shape;323;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923" name="Google Shape;324;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24" name="Google Shape;325;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5" name="Google Shape;326;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26" name="Google Shape;327;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927" name="Google Shape;328;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28" name="Google Shape;329;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9" name="Google Shape;330;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30" name="Google Shape;331;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931" name="Google Shape;332;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932" name="Google Shape;333;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3" name="Google Shape;334;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4" name="Google Shape;335;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35" name="Shape 336"/>
        <p:cNvGrpSpPr/>
        <p:nvPr/>
      </p:nvGrpSpPr>
      <p:grpSpPr>
        <a:xfrm>
          <a:off x="0" y="0"/>
          <a:ext cx="0" cy="0"/>
          <a:chOff x="0" y="0"/>
          <a:chExt cx="0" cy="0"/>
        </a:xfrm>
      </p:grpSpPr>
      <p:pic>
        <p:nvPicPr>
          <p:cNvPr id="2097295" name="Google Shape;337;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36" name="Google Shape;338;p251"/>
          <p:cNvGrpSpPr/>
          <p:nvPr/>
        </p:nvGrpSpPr>
        <p:grpSpPr>
          <a:xfrm>
            <a:off x="0" y="2399230"/>
            <a:ext cx="9144001" cy="2349751"/>
            <a:chOff x="0" y="2182920"/>
            <a:chExt cx="9144001" cy="2349751"/>
          </a:xfrm>
        </p:grpSpPr>
        <p:sp>
          <p:nvSpPr>
            <p:cNvPr id="1049562" name="Google Shape;339;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7" name="Google Shape;340;p251"/>
            <p:cNvGrpSpPr/>
            <p:nvPr/>
          </p:nvGrpSpPr>
          <p:grpSpPr>
            <a:xfrm>
              <a:off x="1229347" y="2182920"/>
              <a:ext cx="6685306" cy="1002265"/>
              <a:chOff x="976268" y="2064936"/>
              <a:chExt cx="6685306" cy="1002265"/>
            </a:xfrm>
          </p:grpSpPr>
          <p:sp>
            <p:nvSpPr>
              <p:cNvPr id="1049563" name="Google Shape;341;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564" name="Google Shape;342;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565" name="Google Shape;343;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566" name="Google Shape;344;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67" name="Google Shape;345;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68" name="Google Shape;346;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69" name="Google Shape;347;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70" name="Google Shape;348;p251"/>
          <p:cNvSpPr>
            <a:spLocks noGrp="1"/>
          </p:cNvSpPr>
          <p:nvPr>
            <p:ph type="pic" idx="5"/>
          </p:nvPr>
        </p:nvSpPr>
        <p:spPr>
          <a:xfrm>
            <a:off x="1460973" y="2631002"/>
            <a:ext cx="539010" cy="538720"/>
          </a:xfrm>
          <a:prstGeom prst="rect"/>
          <a:noFill/>
          <a:ln>
            <a:noFill/>
          </a:ln>
        </p:spPr>
      </p:sp>
      <p:sp>
        <p:nvSpPr>
          <p:cNvPr id="1049571" name="Google Shape;349;p251"/>
          <p:cNvSpPr>
            <a:spLocks noGrp="1"/>
          </p:cNvSpPr>
          <p:nvPr>
            <p:ph type="pic" idx="6"/>
          </p:nvPr>
        </p:nvSpPr>
        <p:spPr>
          <a:xfrm>
            <a:off x="4302493" y="2631002"/>
            <a:ext cx="539010" cy="538720"/>
          </a:xfrm>
          <a:prstGeom prst="rect"/>
          <a:noFill/>
          <a:ln>
            <a:noFill/>
          </a:ln>
        </p:spPr>
      </p:sp>
      <p:sp>
        <p:nvSpPr>
          <p:cNvPr id="1049572" name="Google Shape;350;p251"/>
          <p:cNvSpPr>
            <a:spLocks noGrp="1"/>
          </p:cNvSpPr>
          <p:nvPr>
            <p:ph type="pic" idx="7"/>
          </p:nvPr>
        </p:nvSpPr>
        <p:spPr>
          <a:xfrm>
            <a:off x="7144013" y="2631002"/>
            <a:ext cx="539010" cy="538720"/>
          </a:xfrm>
          <a:prstGeom prst="rect"/>
          <a:noFill/>
          <a:ln>
            <a:noFill/>
          </a:ln>
        </p:spPr>
      </p:sp>
      <p:sp>
        <p:nvSpPr>
          <p:cNvPr id="1049573" name="Google Shape;351;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4" name="Google Shape;352;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20" name="Shape 353"/>
        <p:cNvGrpSpPr/>
        <p:nvPr/>
      </p:nvGrpSpPr>
      <p:grpSpPr>
        <a:xfrm>
          <a:off x="0" y="0"/>
          <a:ext cx="0" cy="0"/>
          <a:chOff x="0" y="0"/>
          <a:chExt cx="0" cy="0"/>
        </a:xfrm>
      </p:grpSpPr>
      <p:pic>
        <p:nvPicPr>
          <p:cNvPr id="2097233" name="Google Shape;354;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21" name="Google Shape;355;p252"/>
          <p:cNvGrpSpPr/>
          <p:nvPr/>
        </p:nvGrpSpPr>
        <p:grpSpPr>
          <a:xfrm>
            <a:off x="0" y="2399230"/>
            <a:ext cx="9144001" cy="2349751"/>
            <a:chOff x="0" y="2182920"/>
            <a:chExt cx="9144001" cy="2349751"/>
          </a:xfrm>
        </p:grpSpPr>
        <p:sp>
          <p:nvSpPr>
            <p:cNvPr id="1049168" name="Google Shape;356;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2" name="Google Shape;357;p252"/>
            <p:cNvGrpSpPr/>
            <p:nvPr/>
          </p:nvGrpSpPr>
          <p:grpSpPr>
            <a:xfrm>
              <a:off x="1229347" y="2182920"/>
              <a:ext cx="6685306" cy="1002265"/>
              <a:chOff x="976268" y="2064936"/>
              <a:chExt cx="6685306" cy="1002265"/>
            </a:xfrm>
          </p:grpSpPr>
          <p:sp>
            <p:nvSpPr>
              <p:cNvPr id="1049169" name="Google Shape;358;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170" name="Google Shape;359;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171" name="Google Shape;360;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172" name="Google Shape;361;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3" name="Google Shape;362;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4" name="Google Shape;363;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5" name="Google Shape;364;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6" name="Google Shape;365;p252"/>
          <p:cNvSpPr>
            <a:spLocks noGrp="1"/>
          </p:cNvSpPr>
          <p:nvPr>
            <p:ph type="pic" idx="5"/>
          </p:nvPr>
        </p:nvSpPr>
        <p:spPr>
          <a:xfrm>
            <a:off x="1460973" y="2631002"/>
            <a:ext cx="539010" cy="538720"/>
          </a:xfrm>
          <a:prstGeom prst="rect"/>
          <a:noFill/>
          <a:ln>
            <a:noFill/>
          </a:ln>
        </p:spPr>
      </p:sp>
      <p:sp>
        <p:nvSpPr>
          <p:cNvPr id="1049177" name="Google Shape;366;p252"/>
          <p:cNvSpPr>
            <a:spLocks noGrp="1"/>
          </p:cNvSpPr>
          <p:nvPr>
            <p:ph type="pic" idx="6"/>
          </p:nvPr>
        </p:nvSpPr>
        <p:spPr>
          <a:xfrm>
            <a:off x="4302493" y="2631002"/>
            <a:ext cx="539010" cy="538720"/>
          </a:xfrm>
          <a:prstGeom prst="rect"/>
          <a:noFill/>
          <a:ln>
            <a:noFill/>
          </a:ln>
        </p:spPr>
      </p:sp>
      <p:sp>
        <p:nvSpPr>
          <p:cNvPr id="1049178" name="Google Shape;367;p252"/>
          <p:cNvSpPr>
            <a:spLocks noGrp="1"/>
          </p:cNvSpPr>
          <p:nvPr>
            <p:ph type="pic" idx="7"/>
          </p:nvPr>
        </p:nvSpPr>
        <p:spPr>
          <a:xfrm>
            <a:off x="7144013" y="2631002"/>
            <a:ext cx="539010" cy="538720"/>
          </a:xfrm>
          <a:prstGeom prst="rect"/>
          <a:noFill/>
          <a:ln>
            <a:noFill/>
          </a:ln>
        </p:spPr>
      </p:sp>
      <p:sp>
        <p:nvSpPr>
          <p:cNvPr id="1049179" name="Google Shape;368;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0" name="Google Shape;369;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43" name="Shape 53"/>
        <p:cNvGrpSpPr/>
        <p:nvPr/>
      </p:nvGrpSpPr>
      <p:grpSpPr>
        <a:xfrm>
          <a:off x="0" y="0"/>
          <a:ext cx="0" cy="0"/>
          <a:chOff x="0" y="0"/>
          <a:chExt cx="0" cy="0"/>
        </a:xfrm>
      </p:grpSpPr>
      <p:pic>
        <p:nvPicPr>
          <p:cNvPr id="2097156" name="Google Shape;54;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157" name="Google Shape;55;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03" name="Google Shape;56;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58" name="Google Shape;57;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04" name="Google Shape;58;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05" name="Google Shape;59;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06" name="Google Shape;60;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00" name="Shape 370"/>
        <p:cNvGrpSpPr/>
        <p:nvPr/>
      </p:nvGrpSpPr>
      <p:grpSpPr>
        <a:xfrm>
          <a:off x="0" y="0"/>
          <a:ext cx="0" cy="0"/>
          <a:chOff x="0" y="0"/>
          <a:chExt cx="0" cy="0"/>
        </a:xfrm>
      </p:grpSpPr>
      <p:pic>
        <p:nvPicPr>
          <p:cNvPr id="2097199" name="Google Shape;371;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01" name="Google Shape;372;p253"/>
          <p:cNvGrpSpPr/>
          <p:nvPr/>
        </p:nvGrpSpPr>
        <p:grpSpPr>
          <a:xfrm>
            <a:off x="0" y="2399230"/>
            <a:ext cx="9144001" cy="2349751"/>
            <a:chOff x="0" y="2182920"/>
            <a:chExt cx="9144001" cy="2349751"/>
          </a:xfrm>
        </p:grpSpPr>
        <p:sp>
          <p:nvSpPr>
            <p:cNvPr id="1048829" name="Google Shape;373;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02" name="Google Shape;374;p253"/>
            <p:cNvGrpSpPr/>
            <p:nvPr/>
          </p:nvGrpSpPr>
          <p:grpSpPr>
            <a:xfrm>
              <a:off x="1229347" y="2182920"/>
              <a:ext cx="6685306" cy="1002265"/>
              <a:chOff x="976268" y="2064936"/>
              <a:chExt cx="6685306" cy="1002265"/>
            </a:xfrm>
          </p:grpSpPr>
          <p:sp>
            <p:nvSpPr>
              <p:cNvPr id="1048830" name="Google Shape;375;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31" name="Google Shape;376;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32" name="Google Shape;377;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833" name="Google Shape;378;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4" name="Google Shape;379;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5" name="Google Shape;380;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6" name="Google Shape;381;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7" name="Google Shape;382;p253"/>
          <p:cNvSpPr>
            <a:spLocks noGrp="1"/>
          </p:cNvSpPr>
          <p:nvPr>
            <p:ph type="pic" idx="5"/>
          </p:nvPr>
        </p:nvSpPr>
        <p:spPr>
          <a:xfrm>
            <a:off x="1460973" y="2631002"/>
            <a:ext cx="539010" cy="538720"/>
          </a:xfrm>
          <a:prstGeom prst="rect"/>
          <a:noFill/>
          <a:ln>
            <a:noFill/>
          </a:ln>
        </p:spPr>
      </p:sp>
      <p:sp>
        <p:nvSpPr>
          <p:cNvPr id="1048838" name="Google Shape;383;p253"/>
          <p:cNvSpPr>
            <a:spLocks noGrp="1"/>
          </p:cNvSpPr>
          <p:nvPr>
            <p:ph type="pic" idx="6"/>
          </p:nvPr>
        </p:nvSpPr>
        <p:spPr>
          <a:xfrm>
            <a:off x="4302493" y="2631002"/>
            <a:ext cx="539010" cy="538720"/>
          </a:xfrm>
          <a:prstGeom prst="rect"/>
          <a:noFill/>
          <a:ln>
            <a:noFill/>
          </a:ln>
        </p:spPr>
      </p:sp>
      <p:sp>
        <p:nvSpPr>
          <p:cNvPr id="1048839" name="Google Shape;384;p253"/>
          <p:cNvSpPr>
            <a:spLocks noGrp="1"/>
          </p:cNvSpPr>
          <p:nvPr>
            <p:ph type="pic" idx="7"/>
          </p:nvPr>
        </p:nvSpPr>
        <p:spPr>
          <a:xfrm>
            <a:off x="7144013" y="2631002"/>
            <a:ext cx="539010" cy="538720"/>
          </a:xfrm>
          <a:prstGeom prst="rect"/>
          <a:noFill/>
          <a:ln>
            <a:noFill/>
          </a:ln>
        </p:spPr>
      </p:sp>
      <p:sp>
        <p:nvSpPr>
          <p:cNvPr id="1048840" name="Google Shape;385;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1" name="Google Shape;386;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54" name="Shape 387"/>
        <p:cNvGrpSpPr/>
        <p:nvPr/>
      </p:nvGrpSpPr>
      <p:grpSpPr>
        <a:xfrm>
          <a:off x="0" y="0"/>
          <a:ext cx="0" cy="0"/>
          <a:chOff x="0" y="0"/>
          <a:chExt cx="0" cy="0"/>
        </a:xfrm>
      </p:grpSpPr>
      <p:pic>
        <p:nvPicPr>
          <p:cNvPr id="2097248" name="Google Shape;388;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55" name="Google Shape;389;p254"/>
          <p:cNvGrpSpPr/>
          <p:nvPr/>
        </p:nvGrpSpPr>
        <p:grpSpPr>
          <a:xfrm>
            <a:off x="0" y="2399230"/>
            <a:ext cx="9144001" cy="2349751"/>
            <a:chOff x="0" y="2182920"/>
            <a:chExt cx="9144001" cy="2349751"/>
          </a:xfrm>
        </p:grpSpPr>
        <p:sp>
          <p:nvSpPr>
            <p:cNvPr id="1049292" name="Google Shape;390;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6" name="Google Shape;391;p254"/>
            <p:cNvGrpSpPr/>
            <p:nvPr/>
          </p:nvGrpSpPr>
          <p:grpSpPr>
            <a:xfrm>
              <a:off x="1229347" y="2182920"/>
              <a:ext cx="6685306" cy="1002265"/>
              <a:chOff x="976268" y="2064936"/>
              <a:chExt cx="6685306" cy="1002265"/>
            </a:xfrm>
          </p:grpSpPr>
          <p:sp>
            <p:nvSpPr>
              <p:cNvPr id="1049293" name="Google Shape;392;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94" name="Google Shape;393;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95" name="Google Shape;394;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296" name="Google Shape;395;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97" name="Google Shape;396;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98" name="Google Shape;397;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99" name="Google Shape;398;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00" name="Google Shape;399;p254"/>
          <p:cNvSpPr>
            <a:spLocks noGrp="1"/>
          </p:cNvSpPr>
          <p:nvPr>
            <p:ph type="pic" idx="5"/>
          </p:nvPr>
        </p:nvSpPr>
        <p:spPr>
          <a:xfrm>
            <a:off x="1460973" y="2631002"/>
            <a:ext cx="539010" cy="538720"/>
          </a:xfrm>
          <a:prstGeom prst="rect"/>
          <a:noFill/>
          <a:ln>
            <a:noFill/>
          </a:ln>
        </p:spPr>
      </p:sp>
      <p:sp>
        <p:nvSpPr>
          <p:cNvPr id="1049301" name="Google Shape;400;p254"/>
          <p:cNvSpPr>
            <a:spLocks noGrp="1"/>
          </p:cNvSpPr>
          <p:nvPr>
            <p:ph type="pic" idx="6"/>
          </p:nvPr>
        </p:nvSpPr>
        <p:spPr>
          <a:xfrm>
            <a:off x="4302493" y="2631002"/>
            <a:ext cx="539010" cy="538720"/>
          </a:xfrm>
          <a:prstGeom prst="rect"/>
          <a:noFill/>
          <a:ln>
            <a:noFill/>
          </a:ln>
        </p:spPr>
      </p:sp>
      <p:sp>
        <p:nvSpPr>
          <p:cNvPr id="1049302" name="Google Shape;401;p254"/>
          <p:cNvSpPr>
            <a:spLocks noGrp="1"/>
          </p:cNvSpPr>
          <p:nvPr>
            <p:ph type="pic" idx="7"/>
          </p:nvPr>
        </p:nvSpPr>
        <p:spPr>
          <a:xfrm>
            <a:off x="7144013" y="2631002"/>
            <a:ext cx="539010" cy="538720"/>
          </a:xfrm>
          <a:prstGeom prst="rect"/>
          <a:noFill/>
          <a:ln>
            <a:noFill/>
          </a:ln>
        </p:spPr>
      </p:sp>
      <p:sp>
        <p:nvSpPr>
          <p:cNvPr id="1049303" name="Google Shape;402;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4" name="Google Shape;403;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74" name="Shape 404"/>
        <p:cNvGrpSpPr/>
        <p:nvPr/>
      </p:nvGrpSpPr>
      <p:grpSpPr>
        <a:xfrm>
          <a:off x="0" y="0"/>
          <a:ext cx="0" cy="0"/>
          <a:chOff x="0" y="0"/>
          <a:chExt cx="0" cy="0"/>
        </a:xfrm>
      </p:grpSpPr>
      <p:pic>
        <p:nvPicPr>
          <p:cNvPr id="2097186" name="Google Shape;405;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01" name="Google Shape;406;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43" name="Google Shape;407;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02"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03" name="Google Shape;409;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04"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05" name="Google Shape;411;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06"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07" name="Google Shape;413;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08" name="Google Shape;414;p255"/>
          <p:cNvSpPr>
            <a:spLocks noGrp="1"/>
          </p:cNvSpPr>
          <p:nvPr>
            <p:ph type="pic" idx="4"/>
          </p:nvPr>
        </p:nvSpPr>
        <p:spPr>
          <a:xfrm>
            <a:off x="1324089" y="1830915"/>
            <a:ext cx="482600" cy="482600"/>
          </a:xfrm>
          <a:prstGeom prst="rect"/>
          <a:noFill/>
          <a:ln>
            <a:noFill/>
          </a:ln>
        </p:spPr>
      </p:sp>
      <p:sp>
        <p:nvSpPr>
          <p:cNvPr id="1048709" name="Google Shape;415;p255"/>
          <p:cNvSpPr>
            <a:spLocks noGrp="1"/>
          </p:cNvSpPr>
          <p:nvPr>
            <p:ph type="pic" idx="5"/>
          </p:nvPr>
        </p:nvSpPr>
        <p:spPr>
          <a:xfrm>
            <a:off x="4330701" y="1830915"/>
            <a:ext cx="482600" cy="482600"/>
          </a:xfrm>
          <a:prstGeom prst="rect"/>
          <a:noFill/>
          <a:ln>
            <a:noFill/>
          </a:ln>
        </p:spPr>
      </p:sp>
      <p:sp>
        <p:nvSpPr>
          <p:cNvPr id="1048710" name="Google Shape;416;p255"/>
          <p:cNvSpPr>
            <a:spLocks noGrp="1"/>
          </p:cNvSpPr>
          <p:nvPr>
            <p:ph type="pic" idx="6"/>
          </p:nvPr>
        </p:nvSpPr>
        <p:spPr>
          <a:xfrm>
            <a:off x="7337312" y="1830915"/>
            <a:ext cx="482600" cy="482600"/>
          </a:xfrm>
          <a:prstGeom prst="rect"/>
          <a:noFill/>
          <a:ln>
            <a:noFill/>
          </a:ln>
        </p:spPr>
      </p:sp>
      <p:sp>
        <p:nvSpPr>
          <p:cNvPr id="1048711" name="Google Shape;417;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2" name="Google Shape;418;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3" name="Google Shape;419;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4" name="Google Shape;420;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5" name="Google Shape;421;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290" name="Shape 422"/>
        <p:cNvGrpSpPr/>
        <p:nvPr/>
      </p:nvGrpSpPr>
      <p:grpSpPr>
        <a:xfrm>
          <a:off x="0" y="0"/>
          <a:ext cx="0" cy="0"/>
          <a:chOff x="0" y="0"/>
          <a:chExt cx="0" cy="0"/>
        </a:xfrm>
      </p:grpSpPr>
      <p:pic>
        <p:nvPicPr>
          <p:cNvPr id="2097226" name="Google Shape;423;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80" name="Google Shape;424;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01" name="Google Shape;425;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081"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082" name="Google Shape;427;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3"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084" name="Google Shape;429;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5"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086" name="Google Shape;431;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7" name="Google Shape;432;p256"/>
          <p:cNvSpPr>
            <a:spLocks noGrp="1"/>
          </p:cNvSpPr>
          <p:nvPr>
            <p:ph type="pic" idx="4"/>
          </p:nvPr>
        </p:nvSpPr>
        <p:spPr>
          <a:xfrm>
            <a:off x="1324089" y="1830915"/>
            <a:ext cx="482600" cy="482600"/>
          </a:xfrm>
          <a:prstGeom prst="rect"/>
          <a:noFill/>
          <a:ln>
            <a:noFill/>
          </a:ln>
        </p:spPr>
      </p:sp>
      <p:sp>
        <p:nvSpPr>
          <p:cNvPr id="1049088" name="Google Shape;433;p256"/>
          <p:cNvSpPr>
            <a:spLocks noGrp="1"/>
          </p:cNvSpPr>
          <p:nvPr>
            <p:ph type="pic" idx="5"/>
          </p:nvPr>
        </p:nvSpPr>
        <p:spPr>
          <a:xfrm>
            <a:off x="4330701" y="1830915"/>
            <a:ext cx="482600" cy="482600"/>
          </a:xfrm>
          <a:prstGeom prst="rect"/>
          <a:noFill/>
          <a:ln>
            <a:noFill/>
          </a:ln>
        </p:spPr>
      </p:sp>
      <p:sp>
        <p:nvSpPr>
          <p:cNvPr id="1049089" name="Google Shape;434;p256"/>
          <p:cNvSpPr>
            <a:spLocks noGrp="1"/>
          </p:cNvSpPr>
          <p:nvPr>
            <p:ph type="pic" idx="6"/>
          </p:nvPr>
        </p:nvSpPr>
        <p:spPr>
          <a:xfrm>
            <a:off x="7337312" y="1830915"/>
            <a:ext cx="482600" cy="482600"/>
          </a:xfrm>
          <a:prstGeom prst="rect"/>
          <a:noFill/>
          <a:ln>
            <a:noFill/>
          </a:ln>
        </p:spPr>
      </p:sp>
      <p:sp>
        <p:nvSpPr>
          <p:cNvPr id="1049090" name="Google Shape;435;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1" name="Google Shape;436;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2" name="Google Shape;437;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3" name="Google Shape;438;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4" name="Google Shape;439;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472" name="Shape 440"/>
        <p:cNvGrpSpPr/>
        <p:nvPr/>
      </p:nvGrpSpPr>
      <p:grpSpPr>
        <a:xfrm>
          <a:off x="0" y="0"/>
          <a:ext cx="0" cy="0"/>
          <a:chOff x="0" y="0"/>
          <a:chExt cx="0" cy="0"/>
        </a:xfrm>
      </p:grpSpPr>
      <p:pic>
        <p:nvPicPr>
          <p:cNvPr id="2097304" name="Google Shape;441;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21"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473" name="Google Shape;443;p257"/>
          <p:cNvGrpSpPr/>
          <p:nvPr/>
        </p:nvGrpSpPr>
        <p:grpSpPr>
          <a:xfrm>
            <a:off x="865742" y="1720353"/>
            <a:ext cx="7412516" cy="894818"/>
            <a:chOff x="865742" y="1720353"/>
            <a:chExt cx="7412516" cy="894818"/>
          </a:xfrm>
        </p:grpSpPr>
        <p:grpSp>
          <p:nvGrpSpPr>
            <p:cNvPr id="474" name="Google Shape;444;p257"/>
            <p:cNvGrpSpPr/>
            <p:nvPr/>
          </p:nvGrpSpPr>
          <p:grpSpPr>
            <a:xfrm>
              <a:off x="3119411" y="1720353"/>
              <a:ext cx="651510" cy="894818"/>
              <a:chOff x="2980317" y="2014294"/>
              <a:chExt cx="651510" cy="894818"/>
            </a:xfrm>
          </p:grpSpPr>
          <p:cxnSp>
            <p:nvCxnSpPr>
              <p:cNvPr id="3145873" name="Google Shape;445;p257"/>
              <p:cNvCxnSpPr>
                <a:cxnSpLocks/>
                <a:endCxn id="1049723"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22" name="Google Shape;447;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3" name="Google Shape;446;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475" name="Google Shape;448;p257"/>
            <p:cNvGrpSpPr/>
            <p:nvPr/>
          </p:nvGrpSpPr>
          <p:grpSpPr>
            <a:xfrm>
              <a:off x="5373080" y="1720353"/>
              <a:ext cx="651510" cy="894818"/>
              <a:chOff x="5071929" y="2014294"/>
              <a:chExt cx="651510" cy="894818"/>
            </a:xfrm>
          </p:grpSpPr>
          <p:cxnSp>
            <p:nvCxnSpPr>
              <p:cNvPr id="3145874" name="Google Shape;449;p257"/>
              <p:cNvCxnSpPr>
                <a:cxnSpLocks/>
                <a:endCxn id="1049725"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24" name="Google Shape;451;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5" name="Google Shape;450;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476" name="Google Shape;452;p257"/>
            <p:cNvGrpSpPr/>
            <p:nvPr/>
          </p:nvGrpSpPr>
          <p:grpSpPr>
            <a:xfrm>
              <a:off x="7626748" y="1720353"/>
              <a:ext cx="651510" cy="894818"/>
              <a:chOff x="7469822" y="2014294"/>
              <a:chExt cx="651510" cy="894818"/>
            </a:xfrm>
          </p:grpSpPr>
          <p:cxnSp>
            <p:nvCxnSpPr>
              <p:cNvPr id="3145875" name="Google Shape;453;p257"/>
              <p:cNvCxnSpPr>
                <a:cxnSpLocks/>
                <a:endCxn id="1049727"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26" name="Google Shape;455;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7" name="Google Shape;454;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477" name="Google Shape;456;p257"/>
            <p:cNvGrpSpPr/>
            <p:nvPr/>
          </p:nvGrpSpPr>
          <p:grpSpPr>
            <a:xfrm>
              <a:off x="865742" y="1720353"/>
              <a:ext cx="651510" cy="894818"/>
              <a:chOff x="888704" y="2014294"/>
              <a:chExt cx="651510" cy="894818"/>
            </a:xfrm>
          </p:grpSpPr>
          <p:cxnSp>
            <p:nvCxnSpPr>
              <p:cNvPr id="3145876" name="Google Shape;457;p257"/>
              <p:cNvCxnSpPr>
                <a:cxnSpLocks/>
                <a:endCxn id="1049729"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28" name="Google Shape;459;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9" name="Google Shape;458;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sp>
        <p:nvSpPr>
          <p:cNvPr id="1049730" name="Google Shape;460;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1" name="Google Shape;461;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2" name="Google Shape;462;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3" name="Google Shape;463;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4" name="Google Shape;464;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5" name="Google Shape;465;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6" name="Google Shape;466;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7" name="Google Shape;467;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8" name="Google Shape;468;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9" name="Google Shape;469;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42" name="Shape 470"/>
        <p:cNvGrpSpPr/>
        <p:nvPr/>
      </p:nvGrpSpPr>
      <p:grpSpPr>
        <a:xfrm>
          <a:off x="0" y="0"/>
          <a:ext cx="0" cy="0"/>
          <a:chOff x="0" y="0"/>
          <a:chExt cx="0" cy="0"/>
        </a:xfrm>
      </p:grpSpPr>
      <p:pic>
        <p:nvPicPr>
          <p:cNvPr id="2097215" name="Google Shape;471;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43" name="Google Shape;472;p258"/>
          <p:cNvGrpSpPr/>
          <p:nvPr/>
        </p:nvGrpSpPr>
        <p:grpSpPr>
          <a:xfrm>
            <a:off x="1114581" y="3141131"/>
            <a:ext cx="175260" cy="1120085"/>
            <a:chOff x="973176" y="3197693"/>
            <a:chExt cx="175260" cy="1120085"/>
          </a:xfrm>
        </p:grpSpPr>
        <p:sp>
          <p:nvSpPr>
            <p:cNvPr id="1048974" name="Google Shape;473;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79" name="Google Shape;474;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44" name="Google Shape;475;p258"/>
          <p:cNvGrpSpPr/>
          <p:nvPr/>
        </p:nvGrpSpPr>
        <p:grpSpPr>
          <a:xfrm>
            <a:off x="5033439" y="1436374"/>
            <a:ext cx="175260" cy="1120085"/>
            <a:chOff x="4892034" y="1492936"/>
            <a:chExt cx="175260" cy="1120085"/>
          </a:xfrm>
        </p:grpSpPr>
        <p:sp>
          <p:nvSpPr>
            <p:cNvPr id="1048975" name="Google Shape;476;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80" name="Google Shape;477;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45" name="Google Shape;478;p258"/>
          <p:cNvGrpSpPr/>
          <p:nvPr/>
        </p:nvGrpSpPr>
        <p:grpSpPr>
          <a:xfrm>
            <a:off x="1114581" y="1436374"/>
            <a:ext cx="175260" cy="1120085"/>
            <a:chOff x="973176" y="1492936"/>
            <a:chExt cx="175260" cy="1120085"/>
          </a:xfrm>
        </p:grpSpPr>
        <p:cxnSp>
          <p:nvCxnSpPr>
            <p:cNvPr id="3145781" name="Google Shape;479;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8976" name="Google Shape;480;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nvGrpSpPr>
          <p:cNvPr id="246" name="Google Shape;481;p258"/>
          <p:cNvGrpSpPr/>
          <p:nvPr/>
        </p:nvGrpSpPr>
        <p:grpSpPr>
          <a:xfrm>
            <a:off x="5033439" y="3141131"/>
            <a:ext cx="175260" cy="1120085"/>
            <a:chOff x="4892034" y="3197693"/>
            <a:chExt cx="175260" cy="1120085"/>
          </a:xfrm>
        </p:grpSpPr>
        <p:cxnSp>
          <p:nvCxnSpPr>
            <p:cNvPr id="3145782" name="Google Shape;482;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8977" name="Google Shape;483;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sp>
        <p:nvSpPr>
          <p:cNvPr id="1048978" name="Google Shape;484;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9" name="Google Shape;485;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0" name="Google Shape;486;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1" name="Google Shape;487;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2" name="Google Shape;488;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3" name="Google Shape;489;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4" name="Google Shape;490;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5" name="Google Shape;491;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6" name="Google Shape;492;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7" name="Google Shape;493;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48" name="Shape 494"/>
        <p:cNvGrpSpPr/>
        <p:nvPr/>
      </p:nvGrpSpPr>
      <p:grpSpPr>
        <a:xfrm>
          <a:off x="0" y="0"/>
          <a:ext cx="0" cy="0"/>
          <a:chOff x="0" y="0"/>
          <a:chExt cx="0" cy="0"/>
        </a:xfrm>
      </p:grpSpPr>
      <p:pic>
        <p:nvPicPr>
          <p:cNvPr id="2097297" name="Google Shape;495;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449" name="Google Shape;496;p259"/>
          <p:cNvGrpSpPr/>
          <p:nvPr/>
        </p:nvGrpSpPr>
        <p:grpSpPr>
          <a:xfrm>
            <a:off x="270520" y="225967"/>
            <a:ext cx="175260" cy="2964623"/>
            <a:chOff x="270520" y="1140367"/>
            <a:chExt cx="175260" cy="2964623"/>
          </a:xfrm>
        </p:grpSpPr>
        <p:grpSp>
          <p:nvGrpSpPr>
            <p:cNvPr id="450" name="Google Shape;497;p259"/>
            <p:cNvGrpSpPr/>
            <p:nvPr/>
          </p:nvGrpSpPr>
          <p:grpSpPr>
            <a:xfrm>
              <a:off x="270520" y="2780648"/>
              <a:ext cx="175260" cy="1324342"/>
              <a:chOff x="129115" y="2837210"/>
              <a:chExt cx="175260" cy="1324342"/>
            </a:xfrm>
          </p:grpSpPr>
          <p:sp>
            <p:nvSpPr>
              <p:cNvPr id="1049601" name="Google Shape;498;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62" name="Google Shape;499;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51" name="Google Shape;500;p259"/>
            <p:cNvGrpSpPr/>
            <p:nvPr/>
          </p:nvGrpSpPr>
          <p:grpSpPr>
            <a:xfrm>
              <a:off x="270520" y="1140367"/>
              <a:ext cx="175260" cy="1310953"/>
              <a:chOff x="129115" y="1196929"/>
              <a:chExt cx="175260" cy="1310953"/>
            </a:xfrm>
          </p:grpSpPr>
          <p:cxnSp>
            <p:nvCxnSpPr>
              <p:cNvPr id="3145863" name="Google Shape;501;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02" name="Google Shape;502;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
        <p:nvSpPr>
          <p:cNvPr id="1049603" name="Google Shape;503;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lt2"/>
                </a:solidFill>
                <a:latin typeface="Public Sans"/>
                <a:ea typeface="Public Sans"/>
                <a:cs typeface="Public Sans"/>
                <a:sym typeface="Public Sans"/>
              </a:rPr>
              <a:t>Task -5</a:t>
            </a:r>
            <a:endParaRPr b="0" cap="none" sz="1400" i="0" strike="noStrike" u="none">
              <a:solidFill>
                <a:srgbClr val="000000"/>
              </a:solidFill>
              <a:latin typeface="Arial"/>
              <a:ea typeface="Arial"/>
              <a:cs typeface="Arial"/>
              <a:sym typeface="Arial"/>
            </a:endParaRPr>
          </a:p>
        </p:txBody>
      </p:sp>
      <p:sp>
        <p:nvSpPr>
          <p:cNvPr id="1049604" name="Google Shape;504;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2"/>
                </a:solidFill>
                <a:latin typeface="Public Sans"/>
                <a:ea typeface="Public Sans"/>
                <a:cs typeface="Public Sans"/>
                <a:sym typeface="Public Sans"/>
              </a:rPr>
              <a:t>Task -4</a:t>
            </a:r>
            <a:endParaRPr b="0" cap="none" sz="1400" i="0" strike="noStrike" u="none">
              <a:solidFill>
                <a:srgbClr val="000000"/>
              </a:solidFill>
              <a:latin typeface="Arial"/>
              <a:ea typeface="Arial"/>
              <a:cs typeface="Arial"/>
              <a:sym typeface="Arial"/>
            </a:endParaRPr>
          </a:p>
        </p:txBody>
      </p:sp>
      <p:sp>
        <p:nvSpPr>
          <p:cNvPr id="1049605" name="Google Shape;505;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06" name="Google Shape;506;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71" name="Shape 507"/>
        <p:cNvGrpSpPr/>
        <p:nvPr/>
      </p:nvGrpSpPr>
      <p:grpSpPr>
        <a:xfrm>
          <a:off x="0" y="0"/>
          <a:ext cx="0" cy="0"/>
          <a:chOff x="0" y="0"/>
          <a:chExt cx="0" cy="0"/>
        </a:xfrm>
      </p:grpSpPr>
      <p:pic>
        <p:nvPicPr>
          <p:cNvPr id="2097220" name="Google Shape;508;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72" name="Google Shape;509;p260"/>
          <p:cNvGrpSpPr/>
          <p:nvPr/>
        </p:nvGrpSpPr>
        <p:grpSpPr>
          <a:xfrm>
            <a:off x="270520" y="225967"/>
            <a:ext cx="175260" cy="2964623"/>
            <a:chOff x="270520" y="1140367"/>
            <a:chExt cx="175260" cy="2964623"/>
          </a:xfrm>
        </p:grpSpPr>
        <p:grpSp>
          <p:nvGrpSpPr>
            <p:cNvPr id="273" name="Google Shape;510;p260"/>
            <p:cNvGrpSpPr/>
            <p:nvPr/>
          </p:nvGrpSpPr>
          <p:grpSpPr>
            <a:xfrm>
              <a:off x="270520" y="2780648"/>
              <a:ext cx="175260" cy="1324342"/>
              <a:chOff x="129115" y="2837210"/>
              <a:chExt cx="175260" cy="1324342"/>
            </a:xfrm>
          </p:grpSpPr>
          <p:sp>
            <p:nvSpPr>
              <p:cNvPr id="1049043" name="Google Shape;511;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92" name="Google Shape;512;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74" name="Google Shape;513;p260"/>
            <p:cNvGrpSpPr/>
            <p:nvPr/>
          </p:nvGrpSpPr>
          <p:grpSpPr>
            <a:xfrm>
              <a:off x="270520" y="1140367"/>
              <a:ext cx="175260" cy="1310953"/>
              <a:chOff x="129115" y="1196929"/>
              <a:chExt cx="175260" cy="1310953"/>
            </a:xfrm>
          </p:grpSpPr>
          <p:cxnSp>
            <p:nvCxnSpPr>
              <p:cNvPr id="3145793" name="Google Shape;514;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44" name="Google Shape;515;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
        <p:nvSpPr>
          <p:cNvPr id="1049045" name="Google Shape;516;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6" name="Google Shape;517;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7" name="Google Shape;518;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8" name="Google Shape;519;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68" name="Shape 520"/>
        <p:cNvGrpSpPr/>
        <p:nvPr/>
      </p:nvGrpSpPr>
      <p:grpSpPr>
        <a:xfrm>
          <a:off x="0" y="0"/>
          <a:ext cx="0" cy="0"/>
          <a:chOff x="0" y="0"/>
          <a:chExt cx="0" cy="0"/>
        </a:xfrm>
      </p:grpSpPr>
      <p:pic>
        <p:nvPicPr>
          <p:cNvPr id="2097259" name="Google Shape;521;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69" name="Google Shape;522;p261"/>
          <p:cNvGrpSpPr/>
          <p:nvPr/>
        </p:nvGrpSpPr>
        <p:grpSpPr>
          <a:xfrm>
            <a:off x="240067" y="2283802"/>
            <a:ext cx="8663867" cy="930790"/>
            <a:chOff x="198438" y="775483"/>
            <a:chExt cx="8634888" cy="927681"/>
          </a:xfrm>
        </p:grpSpPr>
        <p:pic>
          <p:nvPicPr>
            <p:cNvPr id="2097260" name="Google Shape;523;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370" name="Google Shape;524;p261"/>
            <p:cNvSpPr txBox="1"/>
            <p:nvPr/>
          </p:nvSpPr>
          <p:spPr>
            <a:xfrm>
              <a:off x="1373561"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9371" name="Google Shape;525;p261"/>
            <p:cNvSpPr txBox="1"/>
            <p:nvPr/>
          </p:nvSpPr>
          <p:spPr>
            <a:xfrm>
              <a:off x="3315869"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372" name="Google Shape;526;p261"/>
            <p:cNvSpPr txBox="1"/>
            <p:nvPr/>
          </p:nvSpPr>
          <p:spPr>
            <a:xfrm>
              <a:off x="5225949"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373" name="Google Shape;527;p261"/>
            <p:cNvSpPr txBox="1"/>
            <p:nvPr/>
          </p:nvSpPr>
          <p:spPr>
            <a:xfrm>
              <a:off x="7168257" y="1079858"/>
              <a:ext cx="504693" cy="318931"/>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374" name="Google Shape;528;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5" name="Google Shape;529;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6" name="Google Shape;530;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7" name="Google Shape;531;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8" name="Google Shape;532;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9" name="Google Shape;533;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96" name="Shape 534"/>
        <p:cNvGrpSpPr/>
        <p:nvPr/>
      </p:nvGrpSpPr>
      <p:grpSpPr>
        <a:xfrm>
          <a:off x="0" y="0"/>
          <a:ext cx="0" cy="0"/>
          <a:chOff x="0" y="0"/>
          <a:chExt cx="0" cy="0"/>
        </a:xfrm>
      </p:grpSpPr>
      <p:pic>
        <p:nvPicPr>
          <p:cNvPr id="2097197" name="Google Shape;535;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803" name="Google Shape;536;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4" name="Google Shape;537;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5" name="Google Shape;538;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6" name="Google Shape;539;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7" name="Google Shape;540;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08" name="Google Shape;541;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09" name="Google Shape;542;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0" name="Google Shape;543;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1" name="Google Shape;544;p262"/>
          <p:cNvSpPr>
            <a:spLocks noGrp="1"/>
          </p:cNvSpPr>
          <p:nvPr>
            <p:ph type="pic" idx="5"/>
          </p:nvPr>
        </p:nvSpPr>
        <p:spPr>
          <a:xfrm>
            <a:off x="784630" y="1640956"/>
            <a:ext cx="931297" cy="930794"/>
          </a:xfrm>
          <a:prstGeom prst="rect"/>
          <a:noFill/>
          <a:ln>
            <a:noFill/>
          </a:ln>
        </p:spPr>
      </p:sp>
      <p:sp>
        <p:nvSpPr>
          <p:cNvPr id="1048812" name="Google Shape;545;p262"/>
          <p:cNvSpPr>
            <a:spLocks noGrp="1"/>
          </p:cNvSpPr>
          <p:nvPr>
            <p:ph type="pic" idx="6"/>
          </p:nvPr>
        </p:nvSpPr>
        <p:spPr>
          <a:xfrm>
            <a:off x="5150215" y="1640956"/>
            <a:ext cx="931297" cy="930794"/>
          </a:xfrm>
          <a:prstGeom prst="rect"/>
          <a:noFill/>
          <a:ln>
            <a:noFill/>
          </a:ln>
        </p:spPr>
      </p:sp>
      <p:sp>
        <p:nvSpPr>
          <p:cNvPr id="1048813" name="Google Shape;546;p262"/>
          <p:cNvSpPr>
            <a:spLocks noGrp="1"/>
          </p:cNvSpPr>
          <p:nvPr>
            <p:ph type="pic" idx="7"/>
          </p:nvPr>
        </p:nvSpPr>
        <p:spPr>
          <a:xfrm>
            <a:off x="784630" y="3302767"/>
            <a:ext cx="931297" cy="930794"/>
          </a:xfrm>
          <a:prstGeom prst="rect"/>
          <a:noFill/>
          <a:ln>
            <a:noFill/>
          </a:ln>
        </p:spPr>
      </p:sp>
      <p:sp>
        <p:nvSpPr>
          <p:cNvPr id="1048814" name="Google Shape;547;p262"/>
          <p:cNvSpPr>
            <a:spLocks noGrp="1"/>
          </p:cNvSpPr>
          <p:nvPr>
            <p:ph type="pic" idx="8"/>
          </p:nvPr>
        </p:nvSpPr>
        <p:spPr>
          <a:xfrm>
            <a:off x="5150215" y="3302767"/>
            <a:ext cx="931297" cy="930794"/>
          </a:xfrm>
          <a:prstGeom prst="rect"/>
          <a:noFill/>
          <a:ln>
            <a:noFill/>
          </a:ln>
        </p:spPr>
      </p:sp>
      <p:sp>
        <p:nvSpPr>
          <p:cNvPr id="1048815" name="Google Shape;548;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6" name="Google Shape;549;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47" name="Shape 61"/>
        <p:cNvGrpSpPr/>
        <p:nvPr/>
      </p:nvGrpSpPr>
      <p:grpSpPr>
        <a:xfrm>
          <a:off x="0" y="0"/>
          <a:ext cx="0" cy="0"/>
          <a:chOff x="0" y="0"/>
          <a:chExt cx="0" cy="0"/>
        </a:xfrm>
      </p:grpSpPr>
      <p:pic>
        <p:nvPicPr>
          <p:cNvPr id="2097159" name="Google Shape;62;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60" name="Google Shape;63;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60" name="Shape 550"/>
        <p:cNvGrpSpPr/>
        <p:nvPr/>
      </p:nvGrpSpPr>
      <p:grpSpPr>
        <a:xfrm>
          <a:off x="0" y="0"/>
          <a:ext cx="0" cy="0"/>
          <a:chOff x="0" y="0"/>
          <a:chExt cx="0" cy="0"/>
        </a:xfrm>
      </p:grpSpPr>
      <p:pic>
        <p:nvPicPr>
          <p:cNvPr id="2097171" name="Google Shape;551;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61" name="Google Shape;552;p263"/>
          <p:cNvGrpSpPr/>
          <p:nvPr/>
        </p:nvGrpSpPr>
        <p:grpSpPr>
          <a:xfrm>
            <a:off x="0" y="2399230"/>
            <a:ext cx="9144001" cy="2349751"/>
            <a:chOff x="0" y="2182920"/>
            <a:chExt cx="9144001" cy="2349751"/>
          </a:xfrm>
        </p:grpSpPr>
        <p:sp>
          <p:nvSpPr>
            <p:cNvPr id="1048650" name="Google Shape;553;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2" name="Google Shape;554;p263"/>
            <p:cNvGrpSpPr/>
            <p:nvPr/>
          </p:nvGrpSpPr>
          <p:grpSpPr>
            <a:xfrm>
              <a:off x="1229347" y="2182920"/>
              <a:ext cx="6685306" cy="1002265"/>
              <a:chOff x="976268" y="2064936"/>
              <a:chExt cx="6685306" cy="1002265"/>
            </a:xfrm>
          </p:grpSpPr>
          <p:sp>
            <p:nvSpPr>
              <p:cNvPr id="1048651" name="Google Shape;555;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52" name="Google Shape;556;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53" name="Google Shape;557;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654" name="Google Shape;558;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55" name="Google Shape;559;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56" name="Google Shape;560;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57" name="Google Shape;561;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58" name="Google Shape;562;p263"/>
          <p:cNvSpPr>
            <a:spLocks noGrp="1"/>
          </p:cNvSpPr>
          <p:nvPr>
            <p:ph type="pic" idx="5"/>
          </p:nvPr>
        </p:nvSpPr>
        <p:spPr>
          <a:xfrm>
            <a:off x="1460973" y="2631002"/>
            <a:ext cx="539010" cy="538720"/>
          </a:xfrm>
          <a:prstGeom prst="rect"/>
          <a:noFill/>
          <a:ln>
            <a:noFill/>
          </a:ln>
        </p:spPr>
      </p:sp>
      <p:sp>
        <p:nvSpPr>
          <p:cNvPr id="1048659" name="Google Shape;563;p263"/>
          <p:cNvSpPr>
            <a:spLocks noGrp="1"/>
          </p:cNvSpPr>
          <p:nvPr>
            <p:ph type="pic" idx="6"/>
          </p:nvPr>
        </p:nvSpPr>
        <p:spPr>
          <a:xfrm>
            <a:off x="4302493" y="2631002"/>
            <a:ext cx="539010" cy="538720"/>
          </a:xfrm>
          <a:prstGeom prst="rect"/>
          <a:noFill/>
          <a:ln>
            <a:noFill/>
          </a:ln>
        </p:spPr>
      </p:sp>
      <p:sp>
        <p:nvSpPr>
          <p:cNvPr id="1048660" name="Google Shape;564;p263"/>
          <p:cNvSpPr>
            <a:spLocks noGrp="1"/>
          </p:cNvSpPr>
          <p:nvPr>
            <p:ph type="pic" idx="7"/>
          </p:nvPr>
        </p:nvSpPr>
        <p:spPr>
          <a:xfrm>
            <a:off x="7144013" y="2631002"/>
            <a:ext cx="539010" cy="538720"/>
          </a:xfrm>
          <a:prstGeom prst="rect"/>
          <a:noFill/>
          <a:ln>
            <a:noFill/>
          </a:ln>
        </p:spPr>
      </p:sp>
      <p:sp>
        <p:nvSpPr>
          <p:cNvPr id="1048661" name="Google Shape;565;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2" name="Google Shape;566;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62" name="Shape 567"/>
        <p:cNvGrpSpPr/>
        <p:nvPr/>
      </p:nvGrpSpPr>
      <p:grpSpPr>
        <a:xfrm>
          <a:off x="0" y="0"/>
          <a:ext cx="0" cy="0"/>
          <a:chOff x="0" y="0"/>
          <a:chExt cx="0" cy="0"/>
        </a:xfrm>
      </p:grpSpPr>
      <p:grpSp>
        <p:nvGrpSpPr>
          <p:cNvPr id="363" name="Google Shape;568;p264"/>
          <p:cNvGrpSpPr/>
          <p:nvPr/>
        </p:nvGrpSpPr>
        <p:grpSpPr>
          <a:xfrm>
            <a:off x="3138739" y="1728182"/>
            <a:ext cx="2866522" cy="2848912"/>
            <a:chOff x="-15798" y="0"/>
            <a:chExt cx="2571596" cy="2555798"/>
          </a:xfrm>
        </p:grpSpPr>
        <p:sp>
          <p:nvSpPr>
            <p:cNvPr id="1049327" name="Google Shape;569;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28" name="Google Shape;570;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29" name="Google Shape;571;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30" name="Google Shape;572;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31" name="Google Shape;573;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9332" name="Google Shape;574;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3" name="Google Shape;575;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4" name="Google Shape;576;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5" name="Google Shape;577;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6" name="Google Shape;578;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7" name="Google Shape;579;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8" name="Google Shape;580;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9" name="Google Shape;581;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0" name="Google Shape;582;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1" name="Google Shape;583;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2" name="Google Shape;584;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3" name="Google Shape;585;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4" name="Google Shape;586;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77" name="Shape 587"/>
        <p:cNvGrpSpPr/>
        <p:nvPr/>
      </p:nvGrpSpPr>
      <p:grpSpPr>
        <a:xfrm>
          <a:off x="0" y="0"/>
          <a:ext cx="0" cy="0"/>
          <a:chOff x="0" y="0"/>
          <a:chExt cx="0" cy="0"/>
        </a:xfrm>
      </p:grpSpPr>
      <p:grpSp>
        <p:nvGrpSpPr>
          <p:cNvPr id="178" name="Google Shape;588;p265"/>
          <p:cNvGrpSpPr/>
          <p:nvPr/>
        </p:nvGrpSpPr>
        <p:grpSpPr>
          <a:xfrm>
            <a:off x="3138739" y="1728182"/>
            <a:ext cx="2866522" cy="2848912"/>
            <a:chOff x="-15798" y="0"/>
            <a:chExt cx="2571596" cy="2555798"/>
          </a:xfrm>
        </p:grpSpPr>
        <p:sp>
          <p:nvSpPr>
            <p:cNvPr id="1048731" name="Google Shape;589;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732" name="Google Shape;590;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733" name="Google Shape;591;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734" name="Google Shape;592;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735" name="Google Shape;593;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8736" name="Google Shape;594;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7" name="Google Shape;595;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8" name="Google Shape;596;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9" name="Google Shape;597;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0" name="Google Shape;598;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1" name="Google Shape;599;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2" name="Google Shape;600;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3" name="Google Shape;601;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4" name="Google Shape;602;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5" name="Google Shape;603;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6" name="Google Shape;604;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7" name="Google Shape;605;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8" name="Google Shape;606;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389" name="Shape 607"/>
        <p:cNvGrpSpPr/>
        <p:nvPr/>
      </p:nvGrpSpPr>
      <p:grpSpPr>
        <a:xfrm>
          <a:off x="0" y="0"/>
          <a:ext cx="0" cy="0"/>
          <a:chOff x="0" y="0"/>
          <a:chExt cx="0" cy="0"/>
        </a:xfrm>
      </p:grpSpPr>
      <p:pic>
        <p:nvPicPr>
          <p:cNvPr id="2097280" name="Google Shape;608;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90" name="Google Shape;609;p266"/>
          <p:cNvGrpSpPr/>
          <p:nvPr/>
        </p:nvGrpSpPr>
        <p:grpSpPr>
          <a:xfrm>
            <a:off x="2525214" y="825411"/>
            <a:ext cx="4093572" cy="4069088"/>
            <a:chOff x="2519466" y="821088"/>
            <a:chExt cx="4348428" cy="4322420"/>
          </a:xfrm>
        </p:grpSpPr>
        <p:sp>
          <p:nvSpPr>
            <p:cNvPr id="1049452" name="Google Shape;610;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53" name="Google Shape;611;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54" name="Google Shape;612;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55" name="Google Shape;613;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56" name="Google Shape;614;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57" name="Google Shape;615;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458" name="Google Shape;616;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59" name="Google Shape;617;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60" name="Google Shape;618;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61" name="Google Shape;619;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62" name="Google Shape;620;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3" name="Google Shape;621;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69" name="Shape 622"/>
        <p:cNvGrpSpPr/>
        <p:nvPr/>
      </p:nvGrpSpPr>
      <p:grpSpPr>
        <a:xfrm>
          <a:off x="0" y="0"/>
          <a:ext cx="0" cy="0"/>
          <a:chOff x="0" y="0"/>
          <a:chExt cx="0" cy="0"/>
        </a:xfrm>
      </p:grpSpPr>
      <p:pic>
        <p:nvPicPr>
          <p:cNvPr id="2097219" name="Google Shape;623;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70" name="Google Shape;624;p267"/>
          <p:cNvGrpSpPr/>
          <p:nvPr/>
        </p:nvGrpSpPr>
        <p:grpSpPr>
          <a:xfrm>
            <a:off x="2525214" y="825411"/>
            <a:ext cx="4093572" cy="4069088"/>
            <a:chOff x="2519466" y="821088"/>
            <a:chExt cx="4348428" cy="4322420"/>
          </a:xfrm>
        </p:grpSpPr>
        <p:sp>
          <p:nvSpPr>
            <p:cNvPr id="1049031" name="Google Shape;625;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32" name="Google Shape;626;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33" name="Google Shape;627;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34" name="Google Shape;628;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35" name="Google Shape;629;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36" name="Google Shape;630;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037" name="Google Shape;631;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38" name="Google Shape;632;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39" name="Google Shape;633;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40" name="Google Shape;634;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41" name="Google Shape;635;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2" name="Google Shape;636;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396" name="Shape 637"/>
        <p:cNvGrpSpPr/>
        <p:nvPr/>
      </p:nvGrpSpPr>
      <p:grpSpPr>
        <a:xfrm>
          <a:off x="0" y="0"/>
          <a:ext cx="0" cy="0"/>
          <a:chOff x="0" y="0"/>
          <a:chExt cx="0" cy="0"/>
        </a:xfrm>
      </p:grpSpPr>
      <p:pic>
        <p:nvPicPr>
          <p:cNvPr id="2097286" name="Google Shape;638;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85" name="Google Shape;639;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6" name="Google Shape;640;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97" name="Google Shape;641;p268"/>
          <p:cNvGrpSpPr/>
          <p:nvPr/>
        </p:nvGrpSpPr>
        <p:grpSpPr>
          <a:xfrm>
            <a:off x="881517" y="2193743"/>
            <a:ext cx="397892" cy="646462"/>
            <a:chOff x="1400864" y="1624076"/>
            <a:chExt cx="560368" cy="910439"/>
          </a:xfrm>
        </p:grpSpPr>
        <p:grpSp>
          <p:nvGrpSpPr>
            <p:cNvPr id="398" name="Google Shape;642;p268"/>
            <p:cNvGrpSpPr/>
            <p:nvPr/>
          </p:nvGrpSpPr>
          <p:grpSpPr>
            <a:xfrm>
              <a:off x="1400864" y="1624076"/>
              <a:ext cx="560368" cy="825149"/>
              <a:chOff x="1342876" y="1647676"/>
              <a:chExt cx="560368" cy="825149"/>
            </a:xfrm>
          </p:grpSpPr>
          <p:sp>
            <p:nvSpPr>
              <p:cNvPr id="1049487" name="Google Shape;643;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488" name="Google Shape;644;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645;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489" name="Google Shape;646;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99" name="Google Shape;647;p268"/>
          <p:cNvGrpSpPr/>
          <p:nvPr/>
        </p:nvGrpSpPr>
        <p:grpSpPr>
          <a:xfrm>
            <a:off x="2622541" y="2193743"/>
            <a:ext cx="397892" cy="646462"/>
            <a:chOff x="1400864" y="1624076"/>
            <a:chExt cx="560368" cy="910439"/>
          </a:xfrm>
        </p:grpSpPr>
        <p:grpSp>
          <p:nvGrpSpPr>
            <p:cNvPr id="400" name="Google Shape;648;p268"/>
            <p:cNvGrpSpPr/>
            <p:nvPr/>
          </p:nvGrpSpPr>
          <p:grpSpPr>
            <a:xfrm>
              <a:off x="1400864" y="1624076"/>
              <a:ext cx="560368" cy="825149"/>
              <a:chOff x="1342876" y="1647676"/>
              <a:chExt cx="560368" cy="825149"/>
            </a:xfrm>
          </p:grpSpPr>
          <p:sp>
            <p:nvSpPr>
              <p:cNvPr id="1049490" name="Google Shape;649;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491" name="Google Shape;650;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651;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492" name="Google Shape;652;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01" name="Google Shape;653;p268"/>
          <p:cNvGrpSpPr/>
          <p:nvPr/>
        </p:nvGrpSpPr>
        <p:grpSpPr>
          <a:xfrm>
            <a:off x="4363565" y="2193743"/>
            <a:ext cx="397892" cy="646462"/>
            <a:chOff x="1400864" y="1624076"/>
            <a:chExt cx="560368" cy="910439"/>
          </a:xfrm>
        </p:grpSpPr>
        <p:grpSp>
          <p:nvGrpSpPr>
            <p:cNvPr id="402" name="Google Shape;654;p268"/>
            <p:cNvGrpSpPr/>
            <p:nvPr/>
          </p:nvGrpSpPr>
          <p:grpSpPr>
            <a:xfrm>
              <a:off x="1400864" y="1624076"/>
              <a:ext cx="560368" cy="825149"/>
              <a:chOff x="1342876" y="1647676"/>
              <a:chExt cx="560368" cy="825149"/>
            </a:xfrm>
          </p:grpSpPr>
          <p:sp>
            <p:nvSpPr>
              <p:cNvPr id="1049493" name="Google Shape;655;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494" name="Google Shape;656;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657;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495" name="Google Shape;658;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03" name="Google Shape;659;p268"/>
          <p:cNvGrpSpPr/>
          <p:nvPr/>
        </p:nvGrpSpPr>
        <p:grpSpPr>
          <a:xfrm>
            <a:off x="6104589" y="2193743"/>
            <a:ext cx="397892" cy="646462"/>
            <a:chOff x="1400864" y="1624076"/>
            <a:chExt cx="560368" cy="910439"/>
          </a:xfrm>
        </p:grpSpPr>
        <p:grpSp>
          <p:nvGrpSpPr>
            <p:cNvPr id="404" name="Google Shape;660;p268"/>
            <p:cNvGrpSpPr/>
            <p:nvPr/>
          </p:nvGrpSpPr>
          <p:grpSpPr>
            <a:xfrm>
              <a:off x="1400864" y="1624076"/>
              <a:ext cx="560368" cy="825149"/>
              <a:chOff x="1342876" y="1647676"/>
              <a:chExt cx="560368" cy="825149"/>
            </a:xfrm>
          </p:grpSpPr>
          <p:sp>
            <p:nvSpPr>
              <p:cNvPr id="1049496" name="Google Shape;661;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497" name="Google Shape;662;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663;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498" name="Google Shape;664;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05" name="Google Shape;665;p268"/>
          <p:cNvGrpSpPr/>
          <p:nvPr/>
        </p:nvGrpSpPr>
        <p:grpSpPr>
          <a:xfrm>
            <a:off x="7845614" y="2193743"/>
            <a:ext cx="397892" cy="646462"/>
            <a:chOff x="1400864" y="1624076"/>
            <a:chExt cx="560368" cy="910439"/>
          </a:xfrm>
        </p:grpSpPr>
        <p:grpSp>
          <p:nvGrpSpPr>
            <p:cNvPr id="406" name="Google Shape;666;p268"/>
            <p:cNvGrpSpPr/>
            <p:nvPr/>
          </p:nvGrpSpPr>
          <p:grpSpPr>
            <a:xfrm>
              <a:off x="1400864" y="1624076"/>
              <a:ext cx="560368" cy="825149"/>
              <a:chOff x="1342876" y="1647676"/>
              <a:chExt cx="560368" cy="825149"/>
            </a:xfrm>
          </p:grpSpPr>
          <p:sp>
            <p:nvSpPr>
              <p:cNvPr id="1049499" name="Google Shape;667;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00" name="Google Shape;668;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669;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01" name="Google Shape;670;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502" name="Google Shape;671;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3" name="Google Shape;672;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4" name="Google Shape;673;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5" name="Google Shape;674;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6" name="Google Shape;675;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32" name="Shape 676"/>
        <p:cNvGrpSpPr/>
        <p:nvPr/>
      </p:nvGrpSpPr>
      <p:grpSpPr>
        <a:xfrm>
          <a:off x="0" y="0"/>
          <a:ext cx="0" cy="0"/>
          <a:chOff x="0" y="0"/>
          <a:chExt cx="0" cy="0"/>
        </a:xfrm>
      </p:grpSpPr>
      <p:pic>
        <p:nvPicPr>
          <p:cNvPr id="2097237" name="Google Shape;677;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25" name="Google Shape;678;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6" name="Google Shape;679;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33" name="Google Shape;680;p269"/>
          <p:cNvGrpSpPr/>
          <p:nvPr/>
        </p:nvGrpSpPr>
        <p:grpSpPr>
          <a:xfrm>
            <a:off x="881517" y="2193743"/>
            <a:ext cx="7361989" cy="646462"/>
            <a:chOff x="881517" y="2219381"/>
            <a:chExt cx="7361989" cy="646462"/>
          </a:xfrm>
        </p:grpSpPr>
        <p:grpSp>
          <p:nvGrpSpPr>
            <p:cNvPr id="334" name="Google Shape;681;p269"/>
            <p:cNvGrpSpPr/>
            <p:nvPr/>
          </p:nvGrpSpPr>
          <p:grpSpPr>
            <a:xfrm>
              <a:off x="881517" y="2219381"/>
              <a:ext cx="397892" cy="646462"/>
              <a:chOff x="1400864" y="1624076"/>
              <a:chExt cx="560368" cy="910439"/>
            </a:xfrm>
          </p:grpSpPr>
          <p:grpSp>
            <p:nvGrpSpPr>
              <p:cNvPr id="335" name="Google Shape;682;p269"/>
              <p:cNvGrpSpPr/>
              <p:nvPr/>
            </p:nvGrpSpPr>
            <p:grpSpPr>
              <a:xfrm>
                <a:off x="1400864" y="1624076"/>
                <a:ext cx="560368" cy="825149"/>
                <a:chOff x="1342876" y="1647676"/>
                <a:chExt cx="560368" cy="825149"/>
              </a:xfrm>
            </p:grpSpPr>
            <p:sp>
              <p:nvSpPr>
                <p:cNvPr id="1049227" name="Google Shape;683;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28" name="Google Shape;684;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13" name="Google Shape;685;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29" name="Google Shape;686;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36" name="Google Shape;687;p269"/>
            <p:cNvGrpSpPr/>
            <p:nvPr/>
          </p:nvGrpSpPr>
          <p:grpSpPr>
            <a:xfrm>
              <a:off x="2622541" y="2219381"/>
              <a:ext cx="397892" cy="646462"/>
              <a:chOff x="1400864" y="1624076"/>
              <a:chExt cx="560368" cy="910439"/>
            </a:xfrm>
          </p:grpSpPr>
          <p:grpSp>
            <p:nvGrpSpPr>
              <p:cNvPr id="337" name="Google Shape;688;p269"/>
              <p:cNvGrpSpPr/>
              <p:nvPr/>
            </p:nvGrpSpPr>
            <p:grpSpPr>
              <a:xfrm>
                <a:off x="1400864" y="1624076"/>
                <a:ext cx="560368" cy="825149"/>
                <a:chOff x="1342876" y="1647676"/>
                <a:chExt cx="560368" cy="825149"/>
              </a:xfrm>
            </p:grpSpPr>
            <p:sp>
              <p:nvSpPr>
                <p:cNvPr id="1049230" name="Google Shape;689;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31" name="Google Shape;690;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14" name="Google Shape;691;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32" name="Google Shape;692;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38" name="Google Shape;693;p269"/>
            <p:cNvGrpSpPr/>
            <p:nvPr/>
          </p:nvGrpSpPr>
          <p:grpSpPr>
            <a:xfrm>
              <a:off x="4363565" y="2219381"/>
              <a:ext cx="397892" cy="646462"/>
              <a:chOff x="1400864" y="1624076"/>
              <a:chExt cx="560368" cy="910439"/>
            </a:xfrm>
          </p:grpSpPr>
          <p:grpSp>
            <p:nvGrpSpPr>
              <p:cNvPr id="339" name="Google Shape;694;p269"/>
              <p:cNvGrpSpPr/>
              <p:nvPr/>
            </p:nvGrpSpPr>
            <p:grpSpPr>
              <a:xfrm>
                <a:off x="1400864" y="1624076"/>
                <a:ext cx="560368" cy="825149"/>
                <a:chOff x="1342876" y="1647676"/>
                <a:chExt cx="560368" cy="825149"/>
              </a:xfrm>
            </p:grpSpPr>
            <p:sp>
              <p:nvSpPr>
                <p:cNvPr id="1049233" name="Google Shape;695;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34" name="Google Shape;696;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15" name="Google Shape;697;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35" name="Google Shape;698;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40" name="Google Shape;699;p269"/>
            <p:cNvGrpSpPr/>
            <p:nvPr/>
          </p:nvGrpSpPr>
          <p:grpSpPr>
            <a:xfrm>
              <a:off x="6104589" y="2219381"/>
              <a:ext cx="397892" cy="646462"/>
              <a:chOff x="1400864" y="1624076"/>
              <a:chExt cx="560368" cy="910439"/>
            </a:xfrm>
          </p:grpSpPr>
          <p:grpSp>
            <p:nvGrpSpPr>
              <p:cNvPr id="341" name="Google Shape;700;p269"/>
              <p:cNvGrpSpPr/>
              <p:nvPr/>
            </p:nvGrpSpPr>
            <p:grpSpPr>
              <a:xfrm>
                <a:off x="1400864" y="1624076"/>
                <a:ext cx="560368" cy="825149"/>
                <a:chOff x="1342876" y="1647676"/>
                <a:chExt cx="560368" cy="825149"/>
              </a:xfrm>
            </p:grpSpPr>
            <p:sp>
              <p:nvSpPr>
                <p:cNvPr id="1049236" name="Google Shape;701;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37" name="Google Shape;702;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16" name="Google Shape;703;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38" name="Google Shape;704;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42" name="Google Shape;705;p269"/>
            <p:cNvGrpSpPr/>
            <p:nvPr/>
          </p:nvGrpSpPr>
          <p:grpSpPr>
            <a:xfrm>
              <a:off x="7845614" y="2219381"/>
              <a:ext cx="397892" cy="646462"/>
              <a:chOff x="1400864" y="1624076"/>
              <a:chExt cx="560368" cy="910439"/>
            </a:xfrm>
          </p:grpSpPr>
          <p:grpSp>
            <p:nvGrpSpPr>
              <p:cNvPr id="343" name="Google Shape;706;p269"/>
              <p:cNvGrpSpPr/>
              <p:nvPr/>
            </p:nvGrpSpPr>
            <p:grpSpPr>
              <a:xfrm>
                <a:off x="1400864" y="1624076"/>
                <a:ext cx="560368" cy="825149"/>
                <a:chOff x="1342876" y="1647676"/>
                <a:chExt cx="560368" cy="825149"/>
              </a:xfrm>
            </p:grpSpPr>
            <p:sp>
              <p:nvSpPr>
                <p:cNvPr id="1049239" name="Google Shape;707;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40" name="Google Shape;708;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17" name="Google Shape;709;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41" name="Google Shape;710;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242" name="Google Shape;711;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3" name="Google Shape;712;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4" name="Google Shape;713;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5" name="Google Shape;714;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6" name="Google Shape;715;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478" name="Shape 716"/>
        <p:cNvGrpSpPr/>
        <p:nvPr/>
      </p:nvGrpSpPr>
      <p:grpSpPr>
        <a:xfrm>
          <a:off x="0" y="0"/>
          <a:ext cx="0" cy="0"/>
          <a:chOff x="0" y="0"/>
          <a:chExt cx="0" cy="0"/>
        </a:xfrm>
      </p:grpSpPr>
      <p:pic>
        <p:nvPicPr>
          <p:cNvPr id="2097305" name="Google Shape;717;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40" name="Google Shape;718;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1" name="Google Shape;719;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42"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743" name="Google Shape;721;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744" name="Google Shape;722;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745" name="Google Shape;723;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746" name="Google Shape;724;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747" name="Google Shape;725;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9748" name="Google Shape;726;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749" name="Google Shape;727;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750" name="Google Shape;728;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751" name="Google Shape;729;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2" name="Google Shape;730;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3" name="Google Shape;731;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4" name="Google Shape;732;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5" name="Google Shape;733;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6" name="Google Shape;734;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7" name="Google Shape;735;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8" name="Google Shape;736;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48" name="Shape 737"/>
        <p:cNvGrpSpPr/>
        <p:nvPr/>
      </p:nvGrpSpPr>
      <p:grpSpPr>
        <a:xfrm>
          <a:off x="0" y="0"/>
          <a:ext cx="0" cy="0"/>
          <a:chOff x="0" y="0"/>
          <a:chExt cx="0" cy="0"/>
        </a:xfrm>
      </p:grpSpPr>
      <p:pic>
        <p:nvPicPr>
          <p:cNvPr id="2097241" name="Google Shape;738;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59" name="Google Shape;739;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0" name="Google Shape;740;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6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262" name="Google Shape;742;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263" name="Google Shape;743;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264" name="Google Shape;744;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265" name="Google Shape;745;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266" name="Google Shape;746;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9267" name="Google Shape;747;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268" name="Google Shape;748;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269" name="Google Shape;749;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270" name="Google Shape;750;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1" name="Google Shape;751;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2" name="Google Shape;752;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3" name="Google Shape;753;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4" name="Google Shape;754;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5" name="Google Shape;755;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6" name="Google Shape;756;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7" name="Google Shape;757;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70" name="Shape 758"/>
        <p:cNvGrpSpPr/>
        <p:nvPr/>
      </p:nvGrpSpPr>
      <p:grpSpPr>
        <a:xfrm>
          <a:off x="0" y="0"/>
          <a:ext cx="0" cy="0"/>
          <a:chOff x="0" y="0"/>
          <a:chExt cx="0" cy="0"/>
        </a:xfrm>
      </p:grpSpPr>
      <p:pic>
        <p:nvPicPr>
          <p:cNvPr id="2097180" name="Google Shape;759;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79" name="Google Shape;760;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80" name="Google Shape;761;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40" name="Google Shape;762;p272"/>
          <p:cNvCxnSpPr>
            <a:cxnSpLocks/>
            <a:stCxn id="1048681"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681" name="Google Shape;763;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682" name="Google Shape;764;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683" name="Google Shape;765;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684" name="Google Shape;766;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685" name="Google Shape;767;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686" name="Google Shape;768;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687" name="Google Shape;769;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688" name="Google Shape;770;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89" name="Google Shape;771;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0" name="Google Shape;772;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1" name="Google Shape;773;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2" name="Google Shape;774;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3" name="Google Shape;775;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4" name="Google Shape;776;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67" name="Shape 64"/>
        <p:cNvGrpSpPr/>
        <p:nvPr/>
      </p:nvGrpSpPr>
      <p:grpSpPr>
        <a:xfrm>
          <a:off x="0" y="0"/>
          <a:ext cx="0" cy="0"/>
          <a:chOff x="0" y="0"/>
          <a:chExt cx="0" cy="0"/>
        </a:xfrm>
      </p:grpSpPr>
      <p:pic>
        <p:nvPicPr>
          <p:cNvPr id="2097257" name="Google Shape;65;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58" name="Google Shape;66;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366" name="Google Shape;67;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67" name="Google Shape;68;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68" name="Google Shape;69;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9" name="Google Shape;70;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16" name="Shape 777"/>
        <p:cNvGrpSpPr/>
        <p:nvPr/>
      </p:nvGrpSpPr>
      <p:grpSpPr>
        <a:xfrm>
          <a:off x="0" y="0"/>
          <a:ext cx="0" cy="0"/>
          <a:chOff x="0" y="0"/>
          <a:chExt cx="0" cy="0"/>
        </a:xfrm>
      </p:grpSpPr>
      <p:pic>
        <p:nvPicPr>
          <p:cNvPr id="2097230" name="Google Shape;778;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47" name="Google Shape;779;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8" name="Google Shape;780;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812" name="Google Shape;781;p273"/>
          <p:cNvCxnSpPr>
            <a:cxnSpLocks/>
            <a:stCxn id="1049149"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149" name="Google Shape;782;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150" name="Google Shape;783;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151" name="Google Shape;784;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152" name="Google Shape;785;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153" name="Google Shape;786;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154" name="Google Shape;787;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155" name="Google Shape;788;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156" name="Google Shape;789;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7" name="Google Shape;790;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8" name="Google Shape;791;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9" name="Google Shape;792;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60" name="Google Shape;793;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61" name="Google Shape;794;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62" name="Google Shape;795;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467" name="Shape 796"/>
        <p:cNvGrpSpPr/>
        <p:nvPr/>
      </p:nvGrpSpPr>
      <p:grpSpPr>
        <a:xfrm>
          <a:off x="0" y="0"/>
          <a:ext cx="0" cy="0"/>
          <a:chOff x="0" y="0"/>
          <a:chExt cx="0" cy="0"/>
        </a:xfrm>
      </p:grpSpPr>
      <p:pic>
        <p:nvPicPr>
          <p:cNvPr id="2097302" name="Google Shape;797;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79" name="Google Shape;798;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0" name="Google Shape;799;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8" name="Google Shape;800;p274"/>
          <p:cNvGrpSpPr/>
          <p:nvPr/>
        </p:nvGrpSpPr>
        <p:grpSpPr>
          <a:xfrm>
            <a:off x="914091" y="752041"/>
            <a:ext cx="7280306" cy="4126450"/>
            <a:chOff x="556442" y="752041"/>
            <a:chExt cx="7280306" cy="4126450"/>
          </a:xfrm>
        </p:grpSpPr>
        <p:cxnSp>
          <p:nvCxnSpPr>
            <p:cNvPr id="3145866" name="Google Shape;801;p274"/>
            <p:cNvCxnSpPr>
              <a:cxnSpLocks/>
              <a:stCxn id="1049681" idx="6"/>
              <a:endCxn id="1049685"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7" name="Google Shape;804;p274"/>
            <p:cNvCxnSpPr>
              <a:cxnSpLocks/>
              <a:stCxn id="1049681" idx="6"/>
              <a:endCxn id="1049691"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8" name="Google Shape;806;p274"/>
            <p:cNvCxnSpPr>
              <a:cxnSpLocks/>
              <a:stCxn id="1049681" idx="6"/>
              <a:endCxn id="1049694"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9" name="Google Shape;808;p274"/>
            <p:cNvCxnSpPr>
              <a:cxnSpLocks/>
              <a:stCxn id="1049681" idx="6"/>
              <a:endCxn id="104970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70" name="Google Shape;810;p274"/>
            <p:cNvCxnSpPr>
              <a:cxnSpLocks/>
              <a:stCxn id="1049681" idx="6"/>
              <a:endCxn id="1049700"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71" name="Google Shape;812;p274"/>
            <p:cNvCxnSpPr>
              <a:cxnSpLocks/>
              <a:stCxn id="1049681" idx="6"/>
              <a:endCxn id="10496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72" name="Google Shape;814;p274"/>
            <p:cNvCxnSpPr>
              <a:cxnSpLocks/>
              <a:stCxn id="1049681" idx="6"/>
              <a:endCxn id="1049688"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469" name="Google Shape;816;p274"/>
            <p:cNvGrpSpPr/>
            <p:nvPr/>
          </p:nvGrpSpPr>
          <p:grpSpPr>
            <a:xfrm>
              <a:off x="556442" y="1526794"/>
              <a:ext cx="2576946" cy="2576946"/>
              <a:chOff x="941492" y="1686560"/>
              <a:chExt cx="1876213" cy="1876213"/>
            </a:xfrm>
          </p:grpSpPr>
          <p:sp>
            <p:nvSpPr>
              <p:cNvPr id="1049681" name="Google Shape;802;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82" name="Google Shape;817;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83" name="Google Shape;818;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84" name="Google Shape;819;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685" name="Google Shape;803;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86" name="Google Shape;820;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87" name="Google Shape;821;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688" name="Google Shape;815;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89" name="Google Shape;822;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90" name="Google Shape;823;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691" name="Google Shape;805;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2" name="Google Shape;824;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93" name="Google Shape;825;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694" name="Google Shape;807;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5" name="Google Shape;826;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96" name="Google Shape;827;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697" name="Google Shape;813;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8" name="Google Shape;828;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99" name="Google Shape;829;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00" name="Google Shape;811;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1" name="Google Shape;830;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702" name="Google Shape;831;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03" name="Google Shape;809;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704" name="Google Shape;832;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05" name="Google Shape;833;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06" name="Google Shape;834;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07" name="Google Shape;835;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08" name="Google Shape;836;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09" name="Google Shape;837;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10" name="Google Shape;838;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11" name="Google Shape;839;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37" name="Shape 840"/>
        <p:cNvGrpSpPr/>
        <p:nvPr/>
      </p:nvGrpSpPr>
      <p:grpSpPr>
        <a:xfrm>
          <a:off x="0" y="0"/>
          <a:ext cx="0" cy="0"/>
          <a:chOff x="0" y="0"/>
          <a:chExt cx="0" cy="0"/>
        </a:xfrm>
      </p:grpSpPr>
      <p:pic>
        <p:nvPicPr>
          <p:cNvPr id="2097213" name="Google Shape;841;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35" name="Google Shape;842;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6" name="Google Shape;843;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38" name="Google Shape;844;p275"/>
          <p:cNvGrpSpPr/>
          <p:nvPr/>
        </p:nvGrpSpPr>
        <p:grpSpPr>
          <a:xfrm>
            <a:off x="914091" y="752041"/>
            <a:ext cx="7280306" cy="4126450"/>
            <a:chOff x="556442" y="752041"/>
            <a:chExt cx="7280306" cy="4126450"/>
          </a:xfrm>
        </p:grpSpPr>
        <p:cxnSp>
          <p:nvCxnSpPr>
            <p:cNvPr id="3145771" name="Google Shape;845;p275"/>
            <p:cNvCxnSpPr>
              <a:cxnSpLocks/>
              <a:stCxn id="1048937" idx="6"/>
              <a:endCxn id="104894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72" name="Google Shape;848;p275"/>
            <p:cNvCxnSpPr>
              <a:cxnSpLocks/>
              <a:stCxn id="1048937" idx="6"/>
              <a:endCxn id="1048947"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73" name="Google Shape;850;p275"/>
            <p:cNvCxnSpPr>
              <a:cxnSpLocks/>
              <a:stCxn id="1048937" idx="6"/>
              <a:endCxn id="1048950"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74" name="Google Shape;852;p275"/>
            <p:cNvCxnSpPr>
              <a:cxnSpLocks/>
              <a:stCxn id="1048937" idx="6"/>
              <a:endCxn id="104895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75" name="Google Shape;854;p275"/>
            <p:cNvCxnSpPr>
              <a:cxnSpLocks/>
              <a:stCxn id="1048937" idx="6"/>
              <a:endCxn id="1048956"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76" name="Google Shape;856;p275"/>
            <p:cNvCxnSpPr>
              <a:cxnSpLocks/>
              <a:stCxn id="1048937" idx="6"/>
              <a:endCxn id="104895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77" name="Google Shape;858;p275"/>
            <p:cNvCxnSpPr>
              <a:cxnSpLocks/>
              <a:stCxn id="1048937" idx="6"/>
              <a:endCxn id="1048944"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39" name="Google Shape;860;p275"/>
            <p:cNvGrpSpPr/>
            <p:nvPr/>
          </p:nvGrpSpPr>
          <p:grpSpPr>
            <a:xfrm>
              <a:off x="556442" y="1526794"/>
              <a:ext cx="2576946" cy="2576946"/>
              <a:chOff x="941492" y="1686560"/>
              <a:chExt cx="1876213" cy="1876213"/>
            </a:xfrm>
          </p:grpSpPr>
          <p:sp>
            <p:nvSpPr>
              <p:cNvPr id="1048937" name="Google Shape;846;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38" name="Google Shape;861;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939" name="Google Shape;862;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40" name="Google Shape;863;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41" name="Google Shape;847;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42" name="Google Shape;864;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43" name="Google Shape;865;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44" name="Google Shape;859;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45" name="Google Shape;866;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46" name="Google Shape;867;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8947" name="Google Shape;849;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48" name="Google Shape;868;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49" name="Google Shape;869;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8950" name="Google Shape;851;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51" name="Google Shape;870;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52" name="Google Shape;871;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8953" name="Google Shape;857;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54" name="Google Shape;872;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55" name="Google Shape;873;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8956" name="Google Shape;855;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57" name="Google Shape;874;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58" name="Google Shape;875;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8959" name="Google Shape;853;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960" name="Google Shape;876;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1" name="Google Shape;877;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2" name="Google Shape;878;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3" name="Google Shape;879;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4" name="Google Shape;880;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5" name="Google Shape;881;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6" name="Google Shape;882;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7" name="Google Shape;883;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38" name="Shape 884"/>
        <p:cNvGrpSpPr/>
        <p:nvPr/>
      </p:nvGrpSpPr>
      <p:grpSpPr>
        <a:xfrm>
          <a:off x="0" y="0"/>
          <a:ext cx="0" cy="0"/>
          <a:chOff x="0" y="0"/>
          <a:chExt cx="0" cy="0"/>
        </a:xfrm>
      </p:grpSpPr>
      <p:sp>
        <p:nvSpPr>
          <p:cNvPr id="1049575" name="Google Shape;885;p276"/>
          <p:cNvSpPr/>
          <p:nvPr/>
        </p:nvSpPr>
        <p:spPr>
          <a:xfrm>
            <a:off x="0" y="1"/>
            <a:ext cx="9143999" cy="5143499"/>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96" name="Google Shape;886;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76" name="Google Shape;887;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7" name="Google Shape;888;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9" name="Google Shape;889;p276"/>
          <p:cNvGrpSpPr/>
          <p:nvPr/>
        </p:nvGrpSpPr>
        <p:grpSpPr>
          <a:xfrm>
            <a:off x="716012" y="759582"/>
            <a:ext cx="3556067" cy="4132337"/>
            <a:chOff x="520700" y="759582"/>
            <a:chExt cx="3556067" cy="4132337"/>
          </a:xfrm>
        </p:grpSpPr>
        <p:cxnSp>
          <p:nvCxnSpPr>
            <p:cNvPr id="3145855" name="Google Shape;890;p276"/>
            <p:cNvCxnSpPr>
              <a:cxnSpLocks/>
              <a:stCxn id="1049578" idx="6"/>
              <a:endCxn id="1049579"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56" name="Google Shape;893;p276"/>
            <p:cNvCxnSpPr>
              <a:cxnSpLocks/>
              <a:stCxn id="1049578" idx="6"/>
              <a:endCxn id="1049581"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57" name="Google Shape;895;p276"/>
            <p:cNvCxnSpPr>
              <a:cxnSpLocks/>
              <a:stCxn id="1049578" idx="6"/>
              <a:endCxn id="1049587"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58" name="Google Shape;897;p276"/>
            <p:cNvCxnSpPr>
              <a:cxnSpLocks/>
              <a:stCxn id="1049578" idx="6"/>
              <a:endCxn id="1049591"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59" name="Google Shape;899;p276"/>
            <p:cNvCxnSpPr>
              <a:cxnSpLocks/>
              <a:stCxn id="1049578" idx="6"/>
              <a:endCxn id="1049585"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60" name="Google Shape;901;p276"/>
            <p:cNvCxnSpPr>
              <a:cxnSpLocks/>
              <a:stCxn id="1049578" idx="6"/>
              <a:endCxn id="1049583"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61" name="Google Shape;903;p276"/>
            <p:cNvCxnSpPr>
              <a:cxnSpLocks/>
              <a:endCxn id="1049589"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578" name="Google Shape;891;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440" name="Google Shape;905;p276"/>
            <p:cNvGrpSpPr/>
            <p:nvPr/>
          </p:nvGrpSpPr>
          <p:grpSpPr>
            <a:xfrm>
              <a:off x="3420306" y="759582"/>
              <a:ext cx="656461" cy="4132337"/>
              <a:chOff x="3522182" y="752447"/>
              <a:chExt cx="656468" cy="4132036"/>
            </a:xfrm>
          </p:grpSpPr>
          <p:grpSp>
            <p:nvGrpSpPr>
              <p:cNvPr id="441" name="Google Shape;906;p276"/>
              <p:cNvGrpSpPr/>
              <p:nvPr/>
            </p:nvGrpSpPr>
            <p:grpSpPr>
              <a:xfrm>
                <a:off x="3522182" y="752447"/>
                <a:ext cx="656468" cy="419144"/>
                <a:chOff x="3522182" y="782927"/>
                <a:chExt cx="656468" cy="419144"/>
              </a:xfrm>
            </p:grpSpPr>
            <p:sp>
              <p:nvSpPr>
                <p:cNvPr id="1049579" name="Google Shape;892;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580" name="Google Shape;907;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442" name="Google Shape;908;p276"/>
              <p:cNvGrpSpPr/>
              <p:nvPr/>
            </p:nvGrpSpPr>
            <p:grpSpPr>
              <a:xfrm>
                <a:off x="3522182" y="1371527"/>
                <a:ext cx="656467" cy="419144"/>
                <a:chOff x="3522182" y="1395657"/>
                <a:chExt cx="656467" cy="419144"/>
              </a:xfrm>
            </p:grpSpPr>
            <p:sp>
              <p:nvSpPr>
                <p:cNvPr id="1049581" name="Google Shape;894;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582" name="Google Shape;909;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443" name="Google Shape;910;p276"/>
              <p:cNvGrpSpPr/>
              <p:nvPr/>
            </p:nvGrpSpPr>
            <p:grpSpPr>
              <a:xfrm>
                <a:off x="3522182" y="3228607"/>
                <a:ext cx="656467" cy="417878"/>
                <a:chOff x="3522182" y="3233686"/>
                <a:chExt cx="656467" cy="417878"/>
              </a:xfrm>
            </p:grpSpPr>
            <p:sp>
              <p:nvSpPr>
                <p:cNvPr id="1049583" name="Google Shape;902;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584" name="Google Shape;911;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444" name="Google Shape;912;p276"/>
              <p:cNvGrpSpPr/>
              <p:nvPr/>
            </p:nvGrpSpPr>
            <p:grpSpPr>
              <a:xfrm>
                <a:off x="3522182" y="3846259"/>
                <a:ext cx="656467" cy="419144"/>
                <a:chOff x="3522182" y="3844987"/>
                <a:chExt cx="656467" cy="419144"/>
              </a:xfrm>
            </p:grpSpPr>
            <p:sp>
              <p:nvSpPr>
                <p:cNvPr id="1049585" name="Google Shape;900;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586" name="Google Shape;913;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445" name="Google Shape;914;p276"/>
              <p:cNvGrpSpPr/>
              <p:nvPr/>
            </p:nvGrpSpPr>
            <p:grpSpPr>
              <a:xfrm>
                <a:off x="3522182" y="1990447"/>
                <a:ext cx="656467" cy="417878"/>
                <a:chOff x="3522182" y="2008227"/>
                <a:chExt cx="656467" cy="417878"/>
              </a:xfrm>
            </p:grpSpPr>
            <p:sp>
              <p:nvSpPr>
                <p:cNvPr id="1049587" name="Google Shape;896;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588" name="Google Shape;915;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446" name="Google Shape;916;p276"/>
              <p:cNvGrpSpPr/>
              <p:nvPr/>
            </p:nvGrpSpPr>
            <p:grpSpPr>
              <a:xfrm>
                <a:off x="3522182" y="2609527"/>
                <a:ext cx="656467" cy="417878"/>
                <a:chOff x="3522182" y="2620957"/>
                <a:chExt cx="656467" cy="417878"/>
              </a:xfrm>
            </p:grpSpPr>
            <p:sp>
              <p:nvSpPr>
                <p:cNvPr id="1049589" name="Google Shape;904;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590" name="Google Shape;917;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447" name="Google Shape;918;p276"/>
              <p:cNvGrpSpPr/>
              <p:nvPr/>
            </p:nvGrpSpPr>
            <p:grpSpPr>
              <a:xfrm>
                <a:off x="3522182" y="4465339"/>
                <a:ext cx="656467" cy="419144"/>
                <a:chOff x="3522182" y="4457719"/>
                <a:chExt cx="656467" cy="419144"/>
              </a:xfrm>
            </p:grpSpPr>
            <p:sp>
              <p:nvSpPr>
                <p:cNvPr id="1049591" name="Google Shape;898;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592" name="Google Shape;919;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593" name="Google Shape;920;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4" name="Google Shape;921;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5" name="Google Shape;922;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6" name="Google Shape;923;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7" name="Google Shape;924;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8" name="Google Shape;925;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9" name="Google Shape;926;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0" name="Google Shape;927;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75" name="Shape 928"/>
        <p:cNvGrpSpPr/>
        <p:nvPr/>
      </p:nvGrpSpPr>
      <p:grpSpPr>
        <a:xfrm>
          <a:off x="0" y="0"/>
          <a:ext cx="0" cy="0"/>
          <a:chOff x="0" y="0"/>
          <a:chExt cx="0" cy="0"/>
        </a:xfrm>
      </p:grpSpPr>
      <p:sp>
        <p:nvSpPr>
          <p:cNvPr id="1049049" name="Google Shape;929;p277"/>
          <p:cNvSpPr/>
          <p:nvPr/>
        </p:nvSpPr>
        <p:spPr>
          <a:xfrm>
            <a:off x="0" y="1"/>
            <a:ext cx="9143999" cy="5143499"/>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1" name="Google Shape;930;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50" name="Google Shape;931;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51" name="Google Shape;932;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76" name="Google Shape;933;p277"/>
          <p:cNvGrpSpPr/>
          <p:nvPr/>
        </p:nvGrpSpPr>
        <p:grpSpPr>
          <a:xfrm>
            <a:off x="716012" y="759582"/>
            <a:ext cx="3556067" cy="4132337"/>
            <a:chOff x="520700" y="759582"/>
            <a:chExt cx="3556067" cy="4132337"/>
          </a:xfrm>
        </p:grpSpPr>
        <p:cxnSp>
          <p:nvCxnSpPr>
            <p:cNvPr id="3145794" name="Google Shape;934;p277"/>
            <p:cNvCxnSpPr>
              <a:cxnSpLocks/>
              <a:stCxn id="1049052" idx="6"/>
              <a:endCxn id="1049053"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95" name="Google Shape;937;p277"/>
            <p:cNvCxnSpPr>
              <a:cxnSpLocks/>
              <a:stCxn id="1049052" idx="6"/>
              <a:endCxn id="1049055"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96" name="Google Shape;939;p277"/>
            <p:cNvCxnSpPr>
              <a:cxnSpLocks/>
              <a:stCxn id="1049052" idx="6"/>
              <a:endCxn id="1049061"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97" name="Google Shape;941;p277"/>
            <p:cNvCxnSpPr>
              <a:cxnSpLocks/>
              <a:stCxn id="1049052" idx="6"/>
              <a:endCxn id="1049065"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98" name="Google Shape;943;p277"/>
            <p:cNvCxnSpPr>
              <a:cxnSpLocks/>
              <a:stCxn id="1049052" idx="6"/>
              <a:endCxn id="1049059"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99" name="Google Shape;945;p277"/>
            <p:cNvCxnSpPr>
              <a:cxnSpLocks/>
              <a:stCxn id="1049052" idx="6"/>
              <a:endCxn id="1049057"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00" name="Google Shape;947;p277"/>
            <p:cNvCxnSpPr>
              <a:cxnSpLocks/>
              <a:endCxn id="1049063"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052" name="Google Shape;935;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77" name="Google Shape;949;p277"/>
            <p:cNvGrpSpPr/>
            <p:nvPr/>
          </p:nvGrpSpPr>
          <p:grpSpPr>
            <a:xfrm>
              <a:off x="3420306" y="759582"/>
              <a:ext cx="656461" cy="4132337"/>
              <a:chOff x="3522182" y="752447"/>
              <a:chExt cx="656468" cy="4132036"/>
            </a:xfrm>
          </p:grpSpPr>
          <p:grpSp>
            <p:nvGrpSpPr>
              <p:cNvPr id="278" name="Google Shape;950;p277"/>
              <p:cNvGrpSpPr/>
              <p:nvPr/>
            </p:nvGrpSpPr>
            <p:grpSpPr>
              <a:xfrm>
                <a:off x="3522182" y="752447"/>
                <a:ext cx="656468" cy="419144"/>
                <a:chOff x="3522182" y="782927"/>
                <a:chExt cx="656468" cy="419144"/>
              </a:xfrm>
            </p:grpSpPr>
            <p:sp>
              <p:nvSpPr>
                <p:cNvPr id="1049053" name="Google Shape;936;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54" name="Google Shape;951;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279" name="Google Shape;952;p277"/>
              <p:cNvGrpSpPr/>
              <p:nvPr/>
            </p:nvGrpSpPr>
            <p:grpSpPr>
              <a:xfrm>
                <a:off x="3522182" y="1371527"/>
                <a:ext cx="656467" cy="419144"/>
                <a:chOff x="3522182" y="1395657"/>
                <a:chExt cx="656467" cy="419144"/>
              </a:xfrm>
            </p:grpSpPr>
            <p:sp>
              <p:nvSpPr>
                <p:cNvPr id="1049055" name="Google Shape;938;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56" name="Google Shape;953;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280" name="Google Shape;954;p277"/>
              <p:cNvGrpSpPr/>
              <p:nvPr/>
            </p:nvGrpSpPr>
            <p:grpSpPr>
              <a:xfrm>
                <a:off x="3522182" y="3228607"/>
                <a:ext cx="656467" cy="417878"/>
                <a:chOff x="3522182" y="3233686"/>
                <a:chExt cx="656467" cy="417878"/>
              </a:xfrm>
            </p:grpSpPr>
            <p:sp>
              <p:nvSpPr>
                <p:cNvPr id="1049057" name="Google Shape;946;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58" name="Google Shape;955;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281" name="Google Shape;956;p277"/>
              <p:cNvGrpSpPr/>
              <p:nvPr/>
            </p:nvGrpSpPr>
            <p:grpSpPr>
              <a:xfrm>
                <a:off x="3522182" y="3846259"/>
                <a:ext cx="656467" cy="419144"/>
                <a:chOff x="3522182" y="3844987"/>
                <a:chExt cx="656467" cy="419144"/>
              </a:xfrm>
            </p:grpSpPr>
            <p:sp>
              <p:nvSpPr>
                <p:cNvPr id="1049059" name="Google Shape;944;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60" name="Google Shape;957;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282" name="Google Shape;958;p277"/>
              <p:cNvGrpSpPr/>
              <p:nvPr/>
            </p:nvGrpSpPr>
            <p:grpSpPr>
              <a:xfrm>
                <a:off x="3522182" y="1990447"/>
                <a:ext cx="656467" cy="417878"/>
                <a:chOff x="3522182" y="2008227"/>
                <a:chExt cx="656467" cy="417878"/>
              </a:xfrm>
            </p:grpSpPr>
            <p:sp>
              <p:nvSpPr>
                <p:cNvPr id="1049061" name="Google Shape;940;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62" name="Google Shape;959;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283" name="Google Shape;960;p277"/>
              <p:cNvGrpSpPr/>
              <p:nvPr/>
            </p:nvGrpSpPr>
            <p:grpSpPr>
              <a:xfrm>
                <a:off x="3522182" y="2609527"/>
                <a:ext cx="656467" cy="417878"/>
                <a:chOff x="3522182" y="2620957"/>
                <a:chExt cx="656467" cy="417878"/>
              </a:xfrm>
            </p:grpSpPr>
            <p:sp>
              <p:nvSpPr>
                <p:cNvPr id="1049063" name="Google Shape;948;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64" name="Google Shape;961;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284" name="Google Shape;962;p277"/>
              <p:cNvGrpSpPr/>
              <p:nvPr/>
            </p:nvGrpSpPr>
            <p:grpSpPr>
              <a:xfrm>
                <a:off x="3522182" y="4465339"/>
                <a:ext cx="656467" cy="419144"/>
                <a:chOff x="3522182" y="4457719"/>
                <a:chExt cx="656467" cy="419144"/>
              </a:xfrm>
            </p:grpSpPr>
            <p:sp>
              <p:nvSpPr>
                <p:cNvPr id="1049065" name="Google Shape;942;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66" name="Google Shape;963;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067" name="Google Shape;964;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8" name="Google Shape;965;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9" name="Google Shape;966;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0" name="Google Shape;967;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1" name="Google Shape;968;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2" name="Google Shape;969;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3" name="Google Shape;970;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4" name="Google Shape;971;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80" name="Shape 972"/>
        <p:cNvGrpSpPr/>
        <p:nvPr/>
      </p:nvGrpSpPr>
      <p:grpSpPr>
        <a:xfrm>
          <a:off x="0" y="0"/>
          <a:ext cx="0" cy="0"/>
          <a:chOff x="0" y="0"/>
          <a:chExt cx="0" cy="0"/>
        </a:xfrm>
      </p:grpSpPr>
      <p:sp>
        <p:nvSpPr>
          <p:cNvPr id="1048759" name="Google Shape;973;p278"/>
          <p:cNvSpPr/>
          <p:nvPr/>
        </p:nvSpPr>
        <p:spPr>
          <a:xfrm>
            <a:off x="0" y="1"/>
            <a:ext cx="9143999" cy="5143499"/>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190" name="Google Shape;974;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60" name="Google Shape;975;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61" name="Google Shape;976;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81" name="Google Shape;977;p278"/>
          <p:cNvGrpSpPr/>
          <p:nvPr/>
        </p:nvGrpSpPr>
        <p:grpSpPr>
          <a:xfrm>
            <a:off x="716012" y="759582"/>
            <a:ext cx="3556067" cy="4132337"/>
            <a:chOff x="520700" y="759582"/>
            <a:chExt cx="3556067" cy="4132337"/>
          </a:xfrm>
        </p:grpSpPr>
        <p:cxnSp>
          <p:nvCxnSpPr>
            <p:cNvPr id="3145745" name="Google Shape;978;p278"/>
            <p:cNvCxnSpPr>
              <a:cxnSpLocks/>
              <a:stCxn id="1048762" idx="6"/>
              <a:endCxn id="1048763"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6" name="Google Shape;981;p278"/>
            <p:cNvCxnSpPr>
              <a:cxnSpLocks/>
              <a:stCxn id="1048762" idx="6"/>
              <a:endCxn id="1048765"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7" name="Google Shape;983;p278"/>
            <p:cNvCxnSpPr>
              <a:cxnSpLocks/>
              <a:stCxn id="1048762" idx="6"/>
              <a:endCxn id="1048771"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8" name="Google Shape;985;p278"/>
            <p:cNvCxnSpPr>
              <a:cxnSpLocks/>
              <a:stCxn id="1048762" idx="6"/>
              <a:endCxn id="1048775"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9" name="Google Shape;987;p278"/>
            <p:cNvCxnSpPr>
              <a:cxnSpLocks/>
              <a:stCxn id="1048762" idx="6"/>
              <a:endCxn id="1048769"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0" name="Google Shape;989;p278"/>
            <p:cNvCxnSpPr>
              <a:cxnSpLocks/>
              <a:stCxn id="1048762" idx="6"/>
              <a:endCxn id="1048767"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1" name="Google Shape;991;p278"/>
            <p:cNvCxnSpPr>
              <a:cxnSpLocks/>
              <a:endCxn id="1048773"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762" name="Google Shape;979;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82" name="Google Shape;993;p278"/>
            <p:cNvGrpSpPr/>
            <p:nvPr/>
          </p:nvGrpSpPr>
          <p:grpSpPr>
            <a:xfrm>
              <a:off x="3420306" y="759582"/>
              <a:ext cx="656461" cy="4132337"/>
              <a:chOff x="3522182" y="752447"/>
              <a:chExt cx="656468" cy="4132036"/>
            </a:xfrm>
          </p:grpSpPr>
          <p:grpSp>
            <p:nvGrpSpPr>
              <p:cNvPr id="183" name="Google Shape;994;p278"/>
              <p:cNvGrpSpPr/>
              <p:nvPr/>
            </p:nvGrpSpPr>
            <p:grpSpPr>
              <a:xfrm>
                <a:off x="3522182" y="752447"/>
                <a:ext cx="656468" cy="419144"/>
                <a:chOff x="3522182" y="782927"/>
                <a:chExt cx="656468" cy="419144"/>
              </a:xfrm>
            </p:grpSpPr>
            <p:sp>
              <p:nvSpPr>
                <p:cNvPr id="1048763" name="Google Shape;980;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64" name="Google Shape;995;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184" name="Google Shape;996;p278"/>
              <p:cNvGrpSpPr/>
              <p:nvPr/>
            </p:nvGrpSpPr>
            <p:grpSpPr>
              <a:xfrm>
                <a:off x="3522182" y="1371527"/>
                <a:ext cx="656467" cy="419144"/>
                <a:chOff x="3522182" y="1395657"/>
                <a:chExt cx="656467" cy="419144"/>
              </a:xfrm>
            </p:grpSpPr>
            <p:sp>
              <p:nvSpPr>
                <p:cNvPr id="1048765" name="Google Shape;982;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66" name="Google Shape;997;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185" name="Google Shape;998;p278"/>
              <p:cNvGrpSpPr/>
              <p:nvPr/>
            </p:nvGrpSpPr>
            <p:grpSpPr>
              <a:xfrm>
                <a:off x="3522182" y="3228607"/>
                <a:ext cx="656467" cy="417878"/>
                <a:chOff x="3522182" y="3233686"/>
                <a:chExt cx="656467" cy="417878"/>
              </a:xfrm>
            </p:grpSpPr>
            <p:sp>
              <p:nvSpPr>
                <p:cNvPr id="1048767" name="Google Shape;990;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68" name="Google Shape;999;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186" name="Google Shape;1000;p278"/>
              <p:cNvGrpSpPr/>
              <p:nvPr/>
            </p:nvGrpSpPr>
            <p:grpSpPr>
              <a:xfrm>
                <a:off x="3522182" y="3846259"/>
                <a:ext cx="656467" cy="419144"/>
                <a:chOff x="3522182" y="3844987"/>
                <a:chExt cx="656467" cy="419144"/>
              </a:xfrm>
            </p:grpSpPr>
            <p:sp>
              <p:nvSpPr>
                <p:cNvPr id="1048769" name="Google Shape;988;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70" name="Google Shape;1001;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187" name="Google Shape;1002;p278"/>
              <p:cNvGrpSpPr/>
              <p:nvPr/>
            </p:nvGrpSpPr>
            <p:grpSpPr>
              <a:xfrm>
                <a:off x="3522182" y="1990447"/>
                <a:ext cx="656467" cy="417878"/>
                <a:chOff x="3522182" y="2008227"/>
                <a:chExt cx="656467" cy="417878"/>
              </a:xfrm>
            </p:grpSpPr>
            <p:sp>
              <p:nvSpPr>
                <p:cNvPr id="1048771" name="Google Shape;984;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72" name="Google Shape;1003;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188" name="Google Shape;1004;p278"/>
              <p:cNvGrpSpPr/>
              <p:nvPr/>
            </p:nvGrpSpPr>
            <p:grpSpPr>
              <a:xfrm>
                <a:off x="3522182" y="2609527"/>
                <a:ext cx="656467" cy="417878"/>
                <a:chOff x="3522182" y="2620957"/>
                <a:chExt cx="656467" cy="417878"/>
              </a:xfrm>
            </p:grpSpPr>
            <p:sp>
              <p:nvSpPr>
                <p:cNvPr id="1048773" name="Google Shape;992;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74" name="Google Shape;1005;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189" name="Google Shape;1006;p278"/>
              <p:cNvGrpSpPr/>
              <p:nvPr/>
            </p:nvGrpSpPr>
            <p:grpSpPr>
              <a:xfrm>
                <a:off x="3522182" y="4465339"/>
                <a:ext cx="656467" cy="419144"/>
                <a:chOff x="3522182" y="4457719"/>
                <a:chExt cx="656467" cy="419144"/>
              </a:xfrm>
            </p:grpSpPr>
            <p:sp>
              <p:nvSpPr>
                <p:cNvPr id="1048775" name="Google Shape;986;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76" name="Google Shape;1007;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8777" name="Google Shape;1008;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8" name="Google Shape;1009;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9" name="Google Shape;1010;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0" name="Google Shape;1011;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1" name="Google Shape;1012;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2" name="Google Shape;1013;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3" name="Google Shape;1014;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4" name="Google Shape;1015;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383" name="Shape 1016"/>
        <p:cNvGrpSpPr/>
        <p:nvPr/>
      </p:nvGrpSpPr>
      <p:grpSpPr>
        <a:xfrm>
          <a:off x="0" y="0"/>
          <a:ext cx="0" cy="0"/>
          <a:chOff x="0" y="0"/>
          <a:chExt cx="0" cy="0"/>
        </a:xfrm>
      </p:grpSpPr>
      <p:pic>
        <p:nvPicPr>
          <p:cNvPr id="2097276" name="Google Shape;1017;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23" name="Google Shape;1018;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4" name="Google Shape;1019;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84" name="Google Shape;1020;p279"/>
          <p:cNvGrpSpPr/>
          <p:nvPr/>
        </p:nvGrpSpPr>
        <p:grpSpPr>
          <a:xfrm>
            <a:off x="1060707" y="857568"/>
            <a:ext cx="3060700" cy="3921125"/>
            <a:chOff x="520700" y="865188"/>
            <a:chExt cx="3060700" cy="3921125"/>
          </a:xfrm>
        </p:grpSpPr>
        <p:cxnSp>
          <p:nvCxnSpPr>
            <p:cNvPr id="3145833" name="Google Shape;1021;p279"/>
            <p:cNvCxnSpPr>
              <a:cxnSpLocks/>
              <a:stCxn id="1049425" idx="6"/>
              <a:endCxn id="1049426"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34" name="Google Shape;1024;p279"/>
            <p:cNvCxnSpPr>
              <a:cxnSpLocks/>
              <a:stCxn id="1049425" idx="6"/>
              <a:endCxn id="104942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35" name="Google Shape;1026;p279"/>
            <p:cNvCxnSpPr>
              <a:cxnSpLocks/>
              <a:stCxn id="1049425" idx="6"/>
              <a:endCxn id="1049430"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36" name="Google Shape;1028;p279"/>
            <p:cNvCxnSpPr>
              <a:cxnSpLocks/>
              <a:stCxn id="1049425" idx="6"/>
              <a:endCxn id="1049432"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37" name="Google Shape;1030;p279"/>
            <p:cNvCxnSpPr>
              <a:cxnSpLocks/>
              <a:stCxn id="1049425" idx="6"/>
              <a:endCxn id="104942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38" name="Google Shape;1032;p279"/>
            <p:cNvCxnSpPr>
              <a:cxnSpLocks/>
              <a:stCxn id="1049425" idx="6"/>
              <a:endCxn id="1049428"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39" name="Google Shape;1034;p279"/>
            <p:cNvCxnSpPr>
              <a:cxnSpLocks/>
              <a:endCxn id="1049431"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25" name="Google Shape;1022;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426" name="Google Shape;1023;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27" name="Google Shape;1025;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28" name="Google Shape;1033;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29" name="Google Shape;1031;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30" name="Google Shape;1027;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31" name="Google Shape;1035;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32" name="Google Shape;1029;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33" name="Google Shape;1036;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4" name="Google Shape;1037;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5" name="Google Shape;1038;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6" name="Google Shape;1039;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7" name="Google Shape;1040;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8" name="Google Shape;1041;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9" name="Google Shape;1042;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0" name="Google Shape;1043;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51" name="Shape 1044"/>
        <p:cNvGrpSpPr/>
        <p:nvPr/>
      </p:nvGrpSpPr>
      <p:grpSpPr>
        <a:xfrm>
          <a:off x="0" y="0"/>
          <a:ext cx="0" cy="0"/>
          <a:chOff x="0" y="0"/>
          <a:chExt cx="0" cy="0"/>
        </a:xfrm>
      </p:grpSpPr>
      <p:pic>
        <p:nvPicPr>
          <p:cNvPr id="2097162" name="Google Shape;1045;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13" name="Google Shape;1046;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14" name="Google Shape;1047;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52" name="Google Shape;1048;p280"/>
          <p:cNvGrpSpPr/>
          <p:nvPr/>
        </p:nvGrpSpPr>
        <p:grpSpPr>
          <a:xfrm>
            <a:off x="1060707" y="857568"/>
            <a:ext cx="3060700" cy="3921125"/>
            <a:chOff x="520700" y="865188"/>
            <a:chExt cx="3060700" cy="3921125"/>
          </a:xfrm>
        </p:grpSpPr>
        <p:cxnSp>
          <p:nvCxnSpPr>
            <p:cNvPr id="3145731" name="Google Shape;1049;p280"/>
            <p:cNvCxnSpPr>
              <a:cxnSpLocks/>
              <a:stCxn id="1048615" idx="6"/>
              <a:endCxn id="1048616"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2" name="Google Shape;1052;p280"/>
            <p:cNvCxnSpPr>
              <a:cxnSpLocks/>
              <a:stCxn id="1048615" idx="6"/>
              <a:endCxn id="104861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3" name="Google Shape;1054;p280"/>
            <p:cNvCxnSpPr>
              <a:cxnSpLocks/>
              <a:stCxn id="1048615" idx="6"/>
              <a:endCxn id="1048620"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4" name="Google Shape;1056;p280"/>
            <p:cNvCxnSpPr>
              <a:cxnSpLocks/>
              <a:stCxn id="1048615" idx="6"/>
              <a:endCxn id="1048622"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5" name="Google Shape;1058;p280"/>
            <p:cNvCxnSpPr>
              <a:cxnSpLocks/>
              <a:stCxn id="1048615" idx="6"/>
              <a:endCxn id="104861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6" name="Google Shape;1060;p280"/>
            <p:cNvCxnSpPr>
              <a:cxnSpLocks/>
              <a:stCxn id="1048615" idx="6"/>
              <a:endCxn id="1048618"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7" name="Google Shape;1062;p280"/>
            <p:cNvCxnSpPr>
              <a:cxnSpLocks/>
              <a:endCxn id="1048621"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15" name="Google Shape;1050;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8616" name="Google Shape;1051;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17" name="Google Shape;1053;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18" name="Google Shape;1061;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19" name="Google Shape;1059;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20" name="Google Shape;1055;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21" name="Google Shape;1063;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22" name="Google Shape;1057;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8623" name="Google Shape;1064;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4" name="Google Shape;1065;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5" name="Google Shape;1066;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6" name="Google Shape;1067;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7" name="Google Shape;1068;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8" name="Google Shape;1069;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9" name="Google Shape;1070;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0" name="Google Shape;1071;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64" name="Shape 1072"/>
        <p:cNvGrpSpPr/>
        <p:nvPr/>
      </p:nvGrpSpPr>
      <p:grpSpPr>
        <a:xfrm>
          <a:off x="0" y="0"/>
          <a:ext cx="0" cy="0"/>
          <a:chOff x="0" y="0"/>
          <a:chExt cx="0" cy="0"/>
        </a:xfrm>
      </p:grpSpPr>
      <p:pic>
        <p:nvPicPr>
          <p:cNvPr id="2097254" name="Google Shape;1073;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45" name="Google Shape;1074;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6" name="Google Shape;1075;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5" name="Google Shape;1076;p281"/>
          <p:cNvGrpSpPr/>
          <p:nvPr/>
        </p:nvGrpSpPr>
        <p:grpSpPr>
          <a:xfrm>
            <a:off x="1060707" y="857568"/>
            <a:ext cx="3060700" cy="3921125"/>
            <a:chOff x="520700" y="865188"/>
            <a:chExt cx="3060700" cy="3921125"/>
          </a:xfrm>
        </p:grpSpPr>
        <p:cxnSp>
          <p:nvCxnSpPr>
            <p:cNvPr id="3145824" name="Google Shape;1077;p281"/>
            <p:cNvCxnSpPr>
              <a:cxnSpLocks/>
              <a:stCxn id="1049347" idx="6"/>
              <a:endCxn id="1049348"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5" name="Google Shape;1080;p281"/>
            <p:cNvCxnSpPr>
              <a:cxnSpLocks/>
              <a:stCxn id="1049347" idx="6"/>
              <a:endCxn id="104934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6" name="Google Shape;1082;p281"/>
            <p:cNvCxnSpPr>
              <a:cxnSpLocks/>
              <a:stCxn id="1049347" idx="6"/>
              <a:endCxn id="1049352"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7" name="Google Shape;1084;p281"/>
            <p:cNvCxnSpPr>
              <a:cxnSpLocks/>
              <a:stCxn id="1049347" idx="6"/>
              <a:endCxn id="1049354"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8" name="Google Shape;1086;p281"/>
            <p:cNvCxnSpPr>
              <a:cxnSpLocks/>
              <a:stCxn id="1049347" idx="6"/>
              <a:endCxn id="104935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9" name="Google Shape;1088;p281"/>
            <p:cNvCxnSpPr>
              <a:cxnSpLocks/>
              <a:stCxn id="1049347" idx="6"/>
              <a:endCxn id="1049350"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30" name="Google Shape;1090;p281"/>
            <p:cNvCxnSpPr>
              <a:cxnSpLocks/>
              <a:endCxn id="1049353"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47" name="Google Shape;1078;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348" name="Google Shape;1079;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49" name="Google Shape;1081;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50" name="Google Shape;1089;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51" name="Google Shape;1087;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52" name="Google Shape;1083;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53" name="Google Shape;1091;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54" name="Google Shape;1085;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355" name="Google Shape;1092;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6" name="Google Shape;1093;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7" name="Google Shape;1094;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8" name="Google Shape;1095;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9" name="Google Shape;1096;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0" name="Google Shape;1097;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1" name="Google Shape;1098;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2" name="Google Shape;1099;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330" name="Shape 1100"/>
        <p:cNvGrpSpPr/>
        <p:nvPr/>
      </p:nvGrpSpPr>
      <p:grpSpPr>
        <a:xfrm>
          <a:off x="0" y="0"/>
          <a:ext cx="0" cy="0"/>
          <a:chOff x="0" y="0"/>
          <a:chExt cx="0" cy="0"/>
        </a:xfrm>
      </p:grpSpPr>
      <p:pic>
        <p:nvPicPr>
          <p:cNvPr id="2097236" name="Google Shape;1101;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05"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06"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31" name="Google Shape;1104;p283"/>
          <p:cNvGrpSpPr/>
          <p:nvPr/>
        </p:nvGrpSpPr>
        <p:grpSpPr>
          <a:xfrm>
            <a:off x="1941529" y="1105301"/>
            <a:ext cx="5260942" cy="3388546"/>
            <a:chOff x="1941529" y="1120931"/>
            <a:chExt cx="5260942" cy="3388546"/>
          </a:xfrm>
        </p:grpSpPr>
        <p:sp>
          <p:nvSpPr>
            <p:cNvPr id="1049207"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08"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209"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210"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211"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212"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213"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214"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215"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sp>
        <p:nvSpPr>
          <p:cNvPr id="1049216"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7"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8"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9"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0"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1"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2"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3"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4"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91" name="Shape 71"/>
        <p:cNvGrpSpPr/>
        <p:nvPr/>
      </p:nvGrpSpPr>
      <p:grpSpPr>
        <a:xfrm>
          <a:off x="0" y="0"/>
          <a:ext cx="0" cy="0"/>
          <a:chOff x="0" y="0"/>
          <a:chExt cx="0" cy="0"/>
        </a:xfrm>
      </p:grpSpPr>
      <p:pic>
        <p:nvPicPr>
          <p:cNvPr id="2097193" name="Google Shape;72;p220"/>
          <p:cNvPicPr preferRelativeResize="0">
            <a:picLocks/>
          </p:cNvPicPr>
          <p:nvPr/>
        </p:nvPicPr>
        <p:blipFill rotWithShape="1">
          <a:blip xmlns:r="http://schemas.openxmlformats.org/officeDocument/2006/relationships" r:embed="rId1">
            <a:alphaModFix/>
          </a:blip>
          <a:srcRect l="16975" t="14937" r="19507" b="5408"/>
          <a:stretch>
            <a:fillRect/>
          </a:stretch>
        </p:blipFill>
        <p:spPr>
          <a:xfrm>
            <a:off x="6412523" y="0"/>
            <a:ext cx="2731477" cy="5143500"/>
          </a:xfrm>
          <a:prstGeom prst="rect"/>
          <a:noFill/>
          <a:ln>
            <a:noFill/>
          </a:ln>
        </p:spPr>
      </p:pic>
      <p:pic>
        <p:nvPicPr>
          <p:cNvPr id="2097194" name="Google Shape;73;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789" name="Google Shape;74;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90" name="Google Shape;75;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91" name="Google Shape;76;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2" name="Google Shape;77;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07" name="Shape 1123"/>
        <p:cNvGrpSpPr/>
        <p:nvPr/>
      </p:nvGrpSpPr>
      <p:grpSpPr>
        <a:xfrm>
          <a:off x="0" y="0"/>
          <a:ext cx="0" cy="0"/>
          <a:chOff x="0" y="0"/>
          <a:chExt cx="0" cy="0"/>
        </a:xfrm>
      </p:grpSpPr>
      <p:pic>
        <p:nvPicPr>
          <p:cNvPr id="2097203" name="Google Shape;1124;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54"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55"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08" name="Google Shape;1127;p284"/>
          <p:cNvGrpSpPr/>
          <p:nvPr/>
        </p:nvGrpSpPr>
        <p:grpSpPr>
          <a:xfrm>
            <a:off x="1761518" y="3131028"/>
            <a:ext cx="5620964" cy="646462"/>
            <a:chOff x="881517" y="3131028"/>
            <a:chExt cx="5620964" cy="646462"/>
          </a:xfrm>
        </p:grpSpPr>
        <p:grpSp>
          <p:nvGrpSpPr>
            <p:cNvPr id="209" name="Google Shape;1128;p284"/>
            <p:cNvGrpSpPr/>
            <p:nvPr/>
          </p:nvGrpSpPr>
          <p:grpSpPr>
            <a:xfrm>
              <a:off x="881517" y="3131028"/>
              <a:ext cx="397892" cy="646462"/>
              <a:chOff x="1400864" y="1624076"/>
              <a:chExt cx="560368" cy="910439"/>
            </a:xfrm>
          </p:grpSpPr>
          <p:grpSp>
            <p:nvGrpSpPr>
              <p:cNvPr id="210" name="Google Shape;1129;p284"/>
              <p:cNvGrpSpPr/>
              <p:nvPr/>
            </p:nvGrpSpPr>
            <p:grpSpPr>
              <a:xfrm>
                <a:off x="1400864" y="1624076"/>
                <a:ext cx="560368" cy="825149"/>
                <a:chOff x="1342876" y="1647676"/>
                <a:chExt cx="560368" cy="825149"/>
              </a:xfrm>
            </p:grpSpPr>
            <p:sp>
              <p:nvSpPr>
                <p:cNvPr id="1048856"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57"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57"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858"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11" name="Google Shape;1134;p284"/>
            <p:cNvGrpSpPr/>
            <p:nvPr/>
          </p:nvGrpSpPr>
          <p:grpSpPr>
            <a:xfrm>
              <a:off x="2622541" y="3131028"/>
              <a:ext cx="397892" cy="646462"/>
              <a:chOff x="1400864" y="1624076"/>
              <a:chExt cx="560368" cy="910439"/>
            </a:xfrm>
          </p:grpSpPr>
          <p:grpSp>
            <p:nvGrpSpPr>
              <p:cNvPr id="212" name="Google Shape;1135;p284"/>
              <p:cNvGrpSpPr/>
              <p:nvPr/>
            </p:nvGrpSpPr>
            <p:grpSpPr>
              <a:xfrm>
                <a:off x="1400864" y="1624076"/>
                <a:ext cx="560368" cy="825149"/>
                <a:chOff x="1342876" y="1647676"/>
                <a:chExt cx="560368" cy="825149"/>
              </a:xfrm>
            </p:grpSpPr>
            <p:sp>
              <p:nvSpPr>
                <p:cNvPr id="1048859"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60"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58"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861"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13" name="Google Shape;1140;p284"/>
            <p:cNvGrpSpPr/>
            <p:nvPr/>
          </p:nvGrpSpPr>
          <p:grpSpPr>
            <a:xfrm>
              <a:off x="4363565" y="3131028"/>
              <a:ext cx="397892" cy="646462"/>
              <a:chOff x="1400864" y="1624076"/>
              <a:chExt cx="560368" cy="910439"/>
            </a:xfrm>
          </p:grpSpPr>
          <p:grpSp>
            <p:nvGrpSpPr>
              <p:cNvPr id="214" name="Google Shape;1141;p284"/>
              <p:cNvGrpSpPr/>
              <p:nvPr/>
            </p:nvGrpSpPr>
            <p:grpSpPr>
              <a:xfrm>
                <a:off x="1400864" y="1624076"/>
                <a:ext cx="560368" cy="825149"/>
                <a:chOff x="1342876" y="1647676"/>
                <a:chExt cx="560368" cy="825149"/>
              </a:xfrm>
            </p:grpSpPr>
            <p:sp>
              <p:nvSpPr>
                <p:cNvPr id="1048862"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63"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59"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864"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15" name="Google Shape;1146;p284"/>
            <p:cNvGrpSpPr/>
            <p:nvPr/>
          </p:nvGrpSpPr>
          <p:grpSpPr>
            <a:xfrm>
              <a:off x="6104589" y="3131028"/>
              <a:ext cx="397892" cy="646462"/>
              <a:chOff x="1400864" y="1624076"/>
              <a:chExt cx="560368" cy="910439"/>
            </a:xfrm>
          </p:grpSpPr>
          <p:grpSp>
            <p:nvGrpSpPr>
              <p:cNvPr id="216" name="Google Shape;1147;p284"/>
              <p:cNvGrpSpPr/>
              <p:nvPr/>
            </p:nvGrpSpPr>
            <p:grpSpPr>
              <a:xfrm>
                <a:off x="1400864" y="1624076"/>
                <a:ext cx="560368" cy="825149"/>
                <a:chOff x="1342876" y="1647676"/>
                <a:chExt cx="560368" cy="825149"/>
              </a:xfrm>
            </p:grpSpPr>
            <p:sp>
              <p:nvSpPr>
                <p:cNvPr id="1048865"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66"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60"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867"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8868"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9"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0"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1"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217" name="Google Shape;1156;p284"/>
          <p:cNvGrpSpPr/>
          <p:nvPr/>
        </p:nvGrpSpPr>
        <p:grpSpPr>
          <a:xfrm>
            <a:off x="881517" y="1424144"/>
            <a:ext cx="7361989" cy="646462"/>
            <a:chOff x="881517" y="2219381"/>
            <a:chExt cx="7361989" cy="646462"/>
          </a:xfrm>
        </p:grpSpPr>
        <p:grpSp>
          <p:nvGrpSpPr>
            <p:cNvPr id="218" name="Google Shape;1157;p284"/>
            <p:cNvGrpSpPr/>
            <p:nvPr/>
          </p:nvGrpSpPr>
          <p:grpSpPr>
            <a:xfrm>
              <a:off x="881517" y="2219381"/>
              <a:ext cx="397892" cy="646462"/>
              <a:chOff x="1400864" y="1624076"/>
              <a:chExt cx="560368" cy="910439"/>
            </a:xfrm>
          </p:grpSpPr>
          <p:grpSp>
            <p:nvGrpSpPr>
              <p:cNvPr id="219" name="Google Shape;1158;p284"/>
              <p:cNvGrpSpPr/>
              <p:nvPr/>
            </p:nvGrpSpPr>
            <p:grpSpPr>
              <a:xfrm>
                <a:off x="1400864" y="1624076"/>
                <a:ext cx="560368" cy="825149"/>
                <a:chOff x="1342876" y="1647676"/>
                <a:chExt cx="560368" cy="825149"/>
              </a:xfrm>
            </p:grpSpPr>
            <p:sp>
              <p:nvSpPr>
                <p:cNvPr id="1048872"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73"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61"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874"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20" name="Google Shape;1163;p284"/>
            <p:cNvGrpSpPr/>
            <p:nvPr/>
          </p:nvGrpSpPr>
          <p:grpSpPr>
            <a:xfrm>
              <a:off x="2622541" y="2219381"/>
              <a:ext cx="397892" cy="646462"/>
              <a:chOff x="1400864" y="1624076"/>
              <a:chExt cx="560368" cy="910439"/>
            </a:xfrm>
          </p:grpSpPr>
          <p:grpSp>
            <p:nvGrpSpPr>
              <p:cNvPr id="221" name="Google Shape;1164;p284"/>
              <p:cNvGrpSpPr/>
              <p:nvPr/>
            </p:nvGrpSpPr>
            <p:grpSpPr>
              <a:xfrm>
                <a:off x="1400864" y="1624076"/>
                <a:ext cx="560368" cy="825149"/>
                <a:chOff x="1342876" y="1647676"/>
                <a:chExt cx="560368" cy="825149"/>
              </a:xfrm>
            </p:grpSpPr>
            <p:sp>
              <p:nvSpPr>
                <p:cNvPr id="1048875"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76"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62"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877"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22" name="Google Shape;1169;p284"/>
            <p:cNvGrpSpPr/>
            <p:nvPr/>
          </p:nvGrpSpPr>
          <p:grpSpPr>
            <a:xfrm>
              <a:off x="4363565" y="2219381"/>
              <a:ext cx="397892" cy="646462"/>
              <a:chOff x="1400864" y="1624076"/>
              <a:chExt cx="560368" cy="910439"/>
            </a:xfrm>
          </p:grpSpPr>
          <p:grpSp>
            <p:nvGrpSpPr>
              <p:cNvPr id="223" name="Google Shape;1170;p284"/>
              <p:cNvGrpSpPr/>
              <p:nvPr/>
            </p:nvGrpSpPr>
            <p:grpSpPr>
              <a:xfrm>
                <a:off x="1400864" y="1624076"/>
                <a:ext cx="560368" cy="825149"/>
                <a:chOff x="1342876" y="1647676"/>
                <a:chExt cx="560368" cy="825149"/>
              </a:xfrm>
            </p:grpSpPr>
            <p:sp>
              <p:nvSpPr>
                <p:cNvPr id="1048878"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79"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63"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880"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24" name="Google Shape;1175;p284"/>
            <p:cNvGrpSpPr/>
            <p:nvPr/>
          </p:nvGrpSpPr>
          <p:grpSpPr>
            <a:xfrm>
              <a:off x="6104589" y="2219381"/>
              <a:ext cx="397892" cy="646462"/>
              <a:chOff x="1400864" y="1624076"/>
              <a:chExt cx="560368" cy="910439"/>
            </a:xfrm>
          </p:grpSpPr>
          <p:grpSp>
            <p:nvGrpSpPr>
              <p:cNvPr id="225" name="Google Shape;1176;p284"/>
              <p:cNvGrpSpPr/>
              <p:nvPr/>
            </p:nvGrpSpPr>
            <p:grpSpPr>
              <a:xfrm>
                <a:off x="1400864" y="1624076"/>
                <a:ext cx="560368" cy="825149"/>
                <a:chOff x="1342876" y="1647676"/>
                <a:chExt cx="560368" cy="825149"/>
              </a:xfrm>
            </p:grpSpPr>
            <p:sp>
              <p:nvSpPr>
                <p:cNvPr id="1048881"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82"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64"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883"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26" name="Google Shape;1181;p284"/>
            <p:cNvGrpSpPr/>
            <p:nvPr/>
          </p:nvGrpSpPr>
          <p:grpSpPr>
            <a:xfrm>
              <a:off x="7845614" y="2219381"/>
              <a:ext cx="397892" cy="646462"/>
              <a:chOff x="1400864" y="1624076"/>
              <a:chExt cx="560368" cy="910439"/>
            </a:xfrm>
          </p:grpSpPr>
          <p:grpSp>
            <p:nvGrpSpPr>
              <p:cNvPr id="227" name="Google Shape;1182;p284"/>
              <p:cNvGrpSpPr/>
              <p:nvPr/>
            </p:nvGrpSpPr>
            <p:grpSpPr>
              <a:xfrm>
                <a:off x="1400864" y="1624076"/>
                <a:ext cx="560368" cy="825149"/>
                <a:chOff x="1342876" y="1647676"/>
                <a:chExt cx="560368" cy="825149"/>
              </a:xfrm>
            </p:grpSpPr>
            <p:sp>
              <p:nvSpPr>
                <p:cNvPr id="1048884"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85"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65"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886"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8887"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8"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9"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0"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1"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247" name="Shape 1192"/>
        <p:cNvGrpSpPr/>
        <p:nvPr/>
      </p:nvGrpSpPr>
      <p:grpSpPr>
        <a:xfrm>
          <a:off x="0" y="0"/>
          <a:ext cx="0" cy="0"/>
          <a:chOff x="0" y="0"/>
          <a:chExt cx="0" cy="0"/>
        </a:xfrm>
      </p:grpSpPr>
      <p:pic>
        <p:nvPicPr>
          <p:cNvPr id="2097216" name="Google Shape;1193;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88"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9"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8" name="Google Shape;1196;p285"/>
          <p:cNvGrpSpPr/>
          <p:nvPr/>
        </p:nvGrpSpPr>
        <p:grpSpPr>
          <a:xfrm>
            <a:off x="1761518" y="3131028"/>
            <a:ext cx="5620964" cy="646462"/>
            <a:chOff x="881517" y="3131028"/>
            <a:chExt cx="5620964" cy="646462"/>
          </a:xfrm>
        </p:grpSpPr>
        <p:grpSp>
          <p:nvGrpSpPr>
            <p:cNvPr id="249" name="Google Shape;1197;p285"/>
            <p:cNvGrpSpPr/>
            <p:nvPr/>
          </p:nvGrpSpPr>
          <p:grpSpPr>
            <a:xfrm>
              <a:off x="881517" y="3131028"/>
              <a:ext cx="397892" cy="646462"/>
              <a:chOff x="1400864" y="1624076"/>
              <a:chExt cx="560368" cy="910439"/>
            </a:xfrm>
          </p:grpSpPr>
          <p:grpSp>
            <p:nvGrpSpPr>
              <p:cNvPr id="250" name="Google Shape;1198;p285"/>
              <p:cNvGrpSpPr/>
              <p:nvPr/>
            </p:nvGrpSpPr>
            <p:grpSpPr>
              <a:xfrm>
                <a:off x="1400864" y="1624076"/>
                <a:ext cx="560368" cy="825149"/>
                <a:chOff x="1342876" y="1647676"/>
                <a:chExt cx="560368" cy="825149"/>
              </a:xfrm>
            </p:grpSpPr>
            <p:sp>
              <p:nvSpPr>
                <p:cNvPr id="1048990"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91"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3"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92"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51" name="Google Shape;1203;p285"/>
            <p:cNvGrpSpPr/>
            <p:nvPr/>
          </p:nvGrpSpPr>
          <p:grpSpPr>
            <a:xfrm>
              <a:off x="2622541" y="3131028"/>
              <a:ext cx="397892" cy="646462"/>
              <a:chOff x="1400864" y="1624076"/>
              <a:chExt cx="560368" cy="910439"/>
            </a:xfrm>
          </p:grpSpPr>
          <p:grpSp>
            <p:nvGrpSpPr>
              <p:cNvPr id="252" name="Google Shape;1204;p285"/>
              <p:cNvGrpSpPr/>
              <p:nvPr/>
            </p:nvGrpSpPr>
            <p:grpSpPr>
              <a:xfrm>
                <a:off x="1400864" y="1624076"/>
                <a:ext cx="560368" cy="825149"/>
                <a:chOff x="1342876" y="1647676"/>
                <a:chExt cx="560368" cy="825149"/>
              </a:xfrm>
            </p:grpSpPr>
            <p:sp>
              <p:nvSpPr>
                <p:cNvPr id="1048993"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94"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4"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95"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53" name="Google Shape;1209;p285"/>
            <p:cNvGrpSpPr/>
            <p:nvPr/>
          </p:nvGrpSpPr>
          <p:grpSpPr>
            <a:xfrm>
              <a:off x="4363565" y="3131028"/>
              <a:ext cx="397892" cy="646462"/>
              <a:chOff x="1400864" y="1624076"/>
              <a:chExt cx="560368" cy="910439"/>
            </a:xfrm>
          </p:grpSpPr>
          <p:grpSp>
            <p:nvGrpSpPr>
              <p:cNvPr id="254" name="Google Shape;1210;p285"/>
              <p:cNvGrpSpPr/>
              <p:nvPr/>
            </p:nvGrpSpPr>
            <p:grpSpPr>
              <a:xfrm>
                <a:off x="1400864" y="1624076"/>
                <a:ext cx="560368" cy="825149"/>
                <a:chOff x="1342876" y="1647676"/>
                <a:chExt cx="560368" cy="825149"/>
              </a:xfrm>
            </p:grpSpPr>
            <p:sp>
              <p:nvSpPr>
                <p:cNvPr id="1048996"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97"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5"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98"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55" name="Google Shape;1215;p285"/>
            <p:cNvGrpSpPr/>
            <p:nvPr/>
          </p:nvGrpSpPr>
          <p:grpSpPr>
            <a:xfrm>
              <a:off x="6104589" y="3131028"/>
              <a:ext cx="397892" cy="646462"/>
              <a:chOff x="1400864" y="1624076"/>
              <a:chExt cx="560368" cy="910439"/>
            </a:xfrm>
          </p:grpSpPr>
          <p:grpSp>
            <p:nvGrpSpPr>
              <p:cNvPr id="256" name="Google Shape;1216;p285"/>
              <p:cNvGrpSpPr/>
              <p:nvPr/>
            </p:nvGrpSpPr>
            <p:grpSpPr>
              <a:xfrm>
                <a:off x="1400864" y="1624076"/>
                <a:ext cx="560368" cy="825149"/>
                <a:chOff x="1342876" y="1647676"/>
                <a:chExt cx="560368" cy="825149"/>
              </a:xfrm>
            </p:grpSpPr>
            <p:sp>
              <p:nvSpPr>
                <p:cNvPr id="1048999"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00"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6"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01"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002"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3"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4"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5"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257" name="Google Shape;1225;p285"/>
          <p:cNvGrpSpPr/>
          <p:nvPr/>
        </p:nvGrpSpPr>
        <p:grpSpPr>
          <a:xfrm>
            <a:off x="881517" y="1424144"/>
            <a:ext cx="7361989" cy="646462"/>
            <a:chOff x="881517" y="2219381"/>
            <a:chExt cx="7361989" cy="646462"/>
          </a:xfrm>
        </p:grpSpPr>
        <p:grpSp>
          <p:nvGrpSpPr>
            <p:cNvPr id="258" name="Google Shape;1226;p285"/>
            <p:cNvGrpSpPr/>
            <p:nvPr/>
          </p:nvGrpSpPr>
          <p:grpSpPr>
            <a:xfrm>
              <a:off x="881517" y="2219381"/>
              <a:ext cx="397892" cy="646462"/>
              <a:chOff x="1400864" y="1624076"/>
              <a:chExt cx="560368" cy="910439"/>
            </a:xfrm>
          </p:grpSpPr>
          <p:grpSp>
            <p:nvGrpSpPr>
              <p:cNvPr id="259" name="Google Shape;1227;p285"/>
              <p:cNvGrpSpPr/>
              <p:nvPr/>
            </p:nvGrpSpPr>
            <p:grpSpPr>
              <a:xfrm>
                <a:off x="1400864" y="1624076"/>
                <a:ext cx="560368" cy="825149"/>
                <a:chOff x="1342876" y="1647676"/>
                <a:chExt cx="560368" cy="825149"/>
              </a:xfrm>
            </p:grpSpPr>
            <p:sp>
              <p:nvSpPr>
                <p:cNvPr id="1049006"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07"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7"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08"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60" name="Google Shape;1232;p285"/>
            <p:cNvGrpSpPr/>
            <p:nvPr/>
          </p:nvGrpSpPr>
          <p:grpSpPr>
            <a:xfrm>
              <a:off x="2622541" y="2219381"/>
              <a:ext cx="397892" cy="646462"/>
              <a:chOff x="1400864" y="1624076"/>
              <a:chExt cx="560368" cy="910439"/>
            </a:xfrm>
          </p:grpSpPr>
          <p:grpSp>
            <p:nvGrpSpPr>
              <p:cNvPr id="261" name="Google Shape;1233;p285"/>
              <p:cNvGrpSpPr/>
              <p:nvPr/>
            </p:nvGrpSpPr>
            <p:grpSpPr>
              <a:xfrm>
                <a:off x="1400864" y="1624076"/>
                <a:ext cx="560368" cy="825149"/>
                <a:chOff x="1342876" y="1647676"/>
                <a:chExt cx="560368" cy="825149"/>
              </a:xfrm>
            </p:grpSpPr>
            <p:sp>
              <p:nvSpPr>
                <p:cNvPr id="1049009"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10"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8"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11"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62" name="Google Shape;1238;p285"/>
            <p:cNvGrpSpPr/>
            <p:nvPr/>
          </p:nvGrpSpPr>
          <p:grpSpPr>
            <a:xfrm>
              <a:off x="4363565" y="2219381"/>
              <a:ext cx="397892" cy="646462"/>
              <a:chOff x="1400864" y="1624076"/>
              <a:chExt cx="560368" cy="910439"/>
            </a:xfrm>
          </p:grpSpPr>
          <p:grpSp>
            <p:nvGrpSpPr>
              <p:cNvPr id="263" name="Google Shape;1239;p285"/>
              <p:cNvGrpSpPr/>
              <p:nvPr/>
            </p:nvGrpSpPr>
            <p:grpSpPr>
              <a:xfrm>
                <a:off x="1400864" y="1624076"/>
                <a:ext cx="560368" cy="825149"/>
                <a:chOff x="1342876" y="1647676"/>
                <a:chExt cx="560368" cy="825149"/>
              </a:xfrm>
            </p:grpSpPr>
            <p:sp>
              <p:nvSpPr>
                <p:cNvPr id="1049012"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13"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14"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64" name="Google Shape;1244;p285"/>
            <p:cNvGrpSpPr/>
            <p:nvPr/>
          </p:nvGrpSpPr>
          <p:grpSpPr>
            <a:xfrm>
              <a:off x="6104589" y="2219381"/>
              <a:ext cx="397892" cy="646462"/>
              <a:chOff x="1400864" y="1624076"/>
              <a:chExt cx="560368" cy="910439"/>
            </a:xfrm>
          </p:grpSpPr>
          <p:grpSp>
            <p:nvGrpSpPr>
              <p:cNvPr id="265" name="Google Shape;1245;p285"/>
              <p:cNvGrpSpPr/>
              <p:nvPr/>
            </p:nvGrpSpPr>
            <p:grpSpPr>
              <a:xfrm>
                <a:off x="1400864" y="1624076"/>
                <a:ext cx="560368" cy="825149"/>
                <a:chOff x="1342876" y="1647676"/>
                <a:chExt cx="560368" cy="825149"/>
              </a:xfrm>
            </p:grpSpPr>
            <p:sp>
              <p:nvSpPr>
                <p:cNvPr id="1049015"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16"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17"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66" name="Google Shape;1250;p285"/>
            <p:cNvGrpSpPr/>
            <p:nvPr/>
          </p:nvGrpSpPr>
          <p:grpSpPr>
            <a:xfrm>
              <a:off x="7845614" y="2219381"/>
              <a:ext cx="397892" cy="646462"/>
              <a:chOff x="1400864" y="1624076"/>
              <a:chExt cx="560368" cy="910439"/>
            </a:xfrm>
          </p:grpSpPr>
          <p:grpSp>
            <p:nvGrpSpPr>
              <p:cNvPr id="267" name="Google Shape;1251;p285"/>
              <p:cNvGrpSpPr/>
              <p:nvPr/>
            </p:nvGrpSpPr>
            <p:grpSpPr>
              <a:xfrm>
                <a:off x="1400864" y="1624076"/>
                <a:ext cx="560368" cy="825149"/>
                <a:chOff x="1342876" y="1647676"/>
                <a:chExt cx="560368" cy="825149"/>
              </a:xfrm>
            </p:grpSpPr>
            <p:sp>
              <p:nvSpPr>
                <p:cNvPr id="1049018"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19"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20"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021"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2"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3"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4"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5"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413" name="Shape 1261"/>
        <p:cNvGrpSpPr/>
        <p:nvPr/>
      </p:nvGrpSpPr>
      <p:grpSpPr>
        <a:xfrm>
          <a:off x="0" y="0"/>
          <a:ext cx="0" cy="0"/>
          <a:chOff x="0" y="0"/>
          <a:chExt cx="0" cy="0"/>
        </a:xfrm>
      </p:grpSpPr>
      <p:pic>
        <p:nvPicPr>
          <p:cNvPr id="2097293" name="Google Shape;1262;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19"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0"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14" name="Google Shape;1265;p286"/>
          <p:cNvGrpSpPr/>
          <p:nvPr/>
        </p:nvGrpSpPr>
        <p:grpSpPr>
          <a:xfrm>
            <a:off x="1761518" y="3131028"/>
            <a:ext cx="5620964" cy="646462"/>
            <a:chOff x="881517" y="3131028"/>
            <a:chExt cx="5620964" cy="646462"/>
          </a:xfrm>
        </p:grpSpPr>
        <p:grpSp>
          <p:nvGrpSpPr>
            <p:cNvPr id="415" name="Google Shape;1266;p286"/>
            <p:cNvGrpSpPr/>
            <p:nvPr/>
          </p:nvGrpSpPr>
          <p:grpSpPr>
            <a:xfrm>
              <a:off x="881517" y="3131028"/>
              <a:ext cx="397892" cy="646462"/>
              <a:chOff x="1400864" y="1624076"/>
              <a:chExt cx="560368" cy="910439"/>
            </a:xfrm>
          </p:grpSpPr>
          <p:grpSp>
            <p:nvGrpSpPr>
              <p:cNvPr id="416" name="Google Shape;1267;p286"/>
              <p:cNvGrpSpPr/>
              <p:nvPr/>
            </p:nvGrpSpPr>
            <p:grpSpPr>
              <a:xfrm>
                <a:off x="1400864" y="1624076"/>
                <a:ext cx="560368" cy="825149"/>
                <a:chOff x="1342876" y="1647676"/>
                <a:chExt cx="560368" cy="825149"/>
              </a:xfrm>
            </p:grpSpPr>
            <p:sp>
              <p:nvSpPr>
                <p:cNvPr id="1049521"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22"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6"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23"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17" name="Google Shape;1272;p286"/>
            <p:cNvGrpSpPr/>
            <p:nvPr/>
          </p:nvGrpSpPr>
          <p:grpSpPr>
            <a:xfrm>
              <a:off x="2622541" y="3131028"/>
              <a:ext cx="397892" cy="646462"/>
              <a:chOff x="1400864" y="1624076"/>
              <a:chExt cx="560368" cy="910439"/>
            </a:xfrm>
          </p:grpSpPr>
          <p:grpSp>
            <p:nvGrpSpPr>
              <p:cNvPr id="418" name="Google Shape;1273;p286"/>
              <p:cNvGrpSpPr/>
              <p:nvPr/>
            </p:nvGrpSpPr>
            <p:grpSpPr>
              <a:xfrm>
                <a:off x="1400864" y="1624076"/>
                <a:ext cx="560368" cy="825149"/>
                <a:chOff x="1342876" y="1647676"/>
                <a:chExt cx="560368" cy="825149"/>
              </a:xfrm>
            </p:grpSpPr>
            <p:sp>
              <p:nvSpPr>
                <p:cNvPr id="1049524"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25"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7"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26"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19" name="Google Shape;1278;p286"/>
            <p:cNvGrpSpPr/>
            <p:nvPr/>
          </p:nvGrpSpPr>
          <p:grpSpPr>
            <a:xfrm>
              <a:off x="4363565" y="3131028"/>
              <a:ext cx="397892" cy="646462"/>
              <a:chOff x="1400864" y="1624076"/>
              <a:chExt cx="560368" cy="910439"/>
            </a:xfrm>
          </p:grpSpPr>
          <p:grpSp>
            <p:nvGrpSpPr>
              <p:cNvPr id="420" name="Google Shape;1279;p286"/>
              <p:cNvGrpSpPr/>
              <p:nvPr/>
            </p:nvGrpSpPr>
            <p:grpSpPr>
              <a:xfrm>
                <a:off x="1400864" y="1624076"/>
                <a:ext cx="560368" cy="825149"/>
                <a:chOff x="1342876" y="1647676"/>
                <a:chExt cx="560368" cy="825149"/>
              </a:xfrm>
            </p:grpSpPr>
            <p:sp>
              <p:nvSpPr>
                <p:cNvPr id="1049527"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28"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8"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29"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1" name="Google Shape;1284;p286"/>
            <p:cNvGrpSpPr/>
            <p:nvPr/>
          </p:nvGrpSpPr>
          <p:grpSpPr>
            <a:xfrm>
              <a:off x="6104589" y="3131028"/>
              <a:ext cx="397892" cy="646462"/>
              <a:chOff x="1400864" y="1624076"/>
              <a:chExt cx="560368" cy="910439"/>
            </a:xfrm>
          </p:grpSpPr>
          <p:grpSp>
            <p:nvGrpSpPr>
              <p:cNvPr id="422" name="Google Shape;1285;p286"/>
              <p:cNvGrpSpPr/>
              <p:nvPr/>
            </p:nvGrpSpPr>
            <p:grpSpPr>
              <a:xfrm>
                <a:off x="1400864" y="1624076"/>
                <a:ext cx="560368" cy="825149"/>
                <a:chOff x="1342876" y="1647676"/>
                <a:chExt cx="560368" cy="825149"/>
              </a:xfrm>
            </p:grpSpPr>
            <p:sp>
              <p:nvSpPr>
                <p:cNvPr id="1049530"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31"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9"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32"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533"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4"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5"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6"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423" name="Google Shape;1294;p286"/>
          <p:cNvGrpSpPr/>
          <p:nvPr/>
        </p:nvGrpSpPr>
        <p:grpSpPr>
          <a:xfrm>
            <a:off x="881517" y="1424144"/>
            <a:ext cx="7361989" cy="646462"/>
            <a:chOff x="881517" y="2219381"/>
            <a:chExt cx="7361989" cy="646462"/>
          </a:xfrm>
        </p:grpSpPr>
        <p:grpSp>
          <p:nvGrpSpPr>
            <p:cNvPr id="424" name="Google Shape;1295;p286"/>
            <p:cNvGrpSpPr/>
            <p:nvPr/>
          </p:nvGrpSpPr>
          <p:grpSpPr>
            <a:xfrm>
              <a:off x="881517" y="2219381"/>
              <a:ext cx="397892" cy="646462"/>
              <a:chOff x="1400864" y="1624076"/>
              <a:chExt cx="560368" cy="910439"/>
            </a:xfrm>
          </p:grpSpPr>
          <p:grpSp>
            <p:nvGrpSpPr>
              <p:cNvPr id="425" name="Google Shape;1296;p286"/>
              <p:cNvGrpSpPr/>
              <p:nvPr/>
            </p:nvGrpSpPr>
            <p:grpSpPr>
              <a:xfrm>
                <a:off x="1400864" y="1624076"/>
                <a:ext cx="560368" cy="825149"/>
                <a:chOff x="1342876" y="1647676"/>
                <a:chExt cx="560368" cy="825149"/>
              </a:xfrm>
            </p:grpSpPr>
            <p:sp>
              <p:nvSpPr>
                <p:cNvPr id="1049537"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38"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0"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39"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6" name="Google Shape;1301;p286"/>
            <p:cNvGrpSpPr/>
            <p:nvPr/>
          </p:nvGrpSpPr>
          <p:grpSpPr>
            <a:xfrm>
              <a:off x="2622541" y="2219381"/>
              <a:ext cx="397892" cy="646462"/>
              <a:chOff x="1400864" y="1624076"/>
              <a:chExt cx="560368" cy="910439"/>
            </a:xfrm>
          </p:grpSpPr>
          <p:grpSp>
            <p:nvGrpSpPr>
              <p:cNvPr id="427" name="Google Shape;1302;p286"/>
              <p:cNvGrpSpPr/>
              <p:nvPr/>
            </p:nvGrpSpPr>
            <p:grpSpPr>
              <a:xfrm>
                <a:off x="1400864" y="1624076"/>
                <a:ext cx="560368" cy="825149"/>
                <a:chOff x="1342876" y="1647676"/>
                <a:chExt cx="560368" cy="825149"/>
              </a:xfrm>
            </p:grpSpPr>
            <p:sp>
              <p:nvSpPr>
                <p:cNvPr id="1049540"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41"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1"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2"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8" name="Google Shape;1307;p286"/>
            <p:cNvGrpSpPr/>
            <p:nvPr/>
          </p:nvGrpSpPr>
          <p:grpSpPr>
            <a:xfrm>
              <a:off x="4363565" y="2219381"/>
              <a:ext cx="397892" cy="646462"/>
              <a:chOff x="1400864" y="1624076"/>
              <a:chExt cx="560368" cy="910439"/>
            </a:xfrm>
          </p:grpSpPr>
          <p:grpSp>
            <p:nvGrpSpPr>
              <p:cNvPr id="429" name="Google Shape;1308;p286"/>
              <p:cNvGrpSpPr/>
              <p:nvPr/>
            </p:nvGrpSpPr>
            <p:grpSpPr>
              <a:xfrm>
                <a:off x="1400864" y="1624076"/>
                <a:ext cx="560368" cy="825149"/>
                <a:chOff x="1342876" y="1647676"/>
                <a:chExt cx="560368" cy="825149"/>
              </a:xfrm>
            </p:grpSpPr>
            <p:sp>
              <p:nvSpPr>
                <p:cNvPr id="1049543"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44"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2"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5"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30" name="Google Shape;1313;p286"/>
            <p:cNvGrpSpPr/>
            <p:nvPr/>
          </p:nvGrpSpPr>
          <p:grpSpPr>
            <a:xfrm>
              <a:off x="6104589" y="2219381"/>
              <a:ext cx="397892" cy="646462"/>
              <a:chOff x="1400864" y="1624076"/>
              <a:chExt cx="560368" cy="910439"/>
            </a:xfrm>
          </p:grpSpPr>
          <p:grpSp>
            <p:nvGrpSpPr>
              <p:cNvPr id="431" name="Google Shape;1314;p286"/>
              <p:cNvGrpSpPr/>
              <p:nvPr/>
            </p:nvGrpSpPr>
            <p:grpSpPr>
              <a:xfrm>
                <a:off x="1400864" y="1624076"/>
                <a:ext cx="560368" cy="825149"/>
                <a:chOff x="1342876" y="1647676"/>
                <a:chExt cx="560368" cy="825149"/>
              </a:xfrm>
            </p:grpSpPr>
            <p:sp>
              <p:nvSpPr>
                <p:cNvPr id="1049546"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47"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3"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8"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32" name="Google Shape;1319;p286"/>
            <p:cNvGrpSpPr/>
            <p:nvPr/>
          </p:nvGrpSpPr>
          <p:grpSpPr>
            <a:xfrm>
              <a:off x="7845614" y="2219381"/>
              <a:ext cx="397892" cy="646462"/>
              <a:chOff x="1400864" y="1624076"/>
              <a:chExt cx="560368" cy="910439"/>
            </a:xfrm>
          </p:grpSpPr>
          <p:grpSp>
            <p:nvGrpSpPr>
              <p:cNvPr id="433" name="Google Shape;1320;p286"/>
              <p:cNvGrpSpPr/>
              <p:nvPr/>
            </p:nvGrpSpPr>
            <p:grpSpPr>
              <a:xfrm>
                <a:off x="1400864" y="1624076"/>
                <a:ext cx="560368" cy="825149"/>
                <a:chOff x="1342876" y="1647676"/>
                <a:chExt cx="560368" cy="825149"/>
              </a:xfrm>
            </p:grpSpPr>
            <p:sp>
              <p:nvSpPr>
                <p:cNvPr id="1049549"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50"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4"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1"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552"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3"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4"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5"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6"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291" name="Shape 1330"/>
        <p:cNvGrpSpPr/>
        <p:nvPr/>
      </p:nvGrpSpPr>
      <p:grpSpPr>
        <a:xfrm>
          <a:off x="0" y="0"/>
          <a:ext cx="0" cy="0"/>
          <a:chOff x="0" y="0"/>
          <a:chExt cx="0" cy="0"/>
        </a:xfrm>
      </p:grpSpPr>
      <p:pic>
        <p:nvPicPr>
          <p:cNvPr id="2097227" name="Google Shape;1331;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95"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6"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92" name="Google Shape;1334;p287"/>
          <p:cNvGrpSpPr/>
          <p:nvPr/>
        </p:nvGrpSpPr>
        <p:grpSpPr>
          <a:xfrm>
            <a:off x="881517" y="3131028"/>
            <a:ext cx="7361989" cy="646462"/>
            <a:chOff x="881517" y="2219381"/>
            <a:chExt cx="7361989" cy="646462"/>
          </a:xfrm>
        </p:grpSpPr>
        <p:grpSp>
          <p:nvGrpSpPr>
            <p:cNvPr id="293" name="Google Shape;1335;p287"/>
            <p:cNvGrpSpPr/>
            <p:nvPr/>
          </p:nvGrpSpPr>
          <p:grpSpPr>
            <a:xfrm>
              <a:off x="881517" y="2219381"/>
              <a:ext cx="397892" cy="646462"/>
              <a:chOff x="1400864" y="1624076"/>
              <a:chExt cx="560368" cy="910439"/>
            </a:xfrm>
          </p:grpSpPr>
          <p:grpSp>
            <p:nvGrpSpPr>
              <p:cNvPr id="294" name="Google Shape;1336;p287"/>
              <p:cNvGrpSpPr/>
              <p:nvPr/>
            </p:nvGrpSpPr>
            <p:grpSpPr>
              <a:xfrm>
                <a:off x="1400864" y="1624076"/>
                <a:ext cx="560368" cy="825149"/>
                <a:chOff x="1342876" y="1647676"/>
                <a:chExt cx="560368" cy="825149"/>
              </a:xfrm>
            </p:grpSpPr>
            <p:sp>
              <p:nvSpPr>
                <p:cNvPr id="1049097"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98"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99"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5" name="Google Shape;1341;p287"/>
            <p:cNvGrpSpPr/>
            <p:nvPr/>
          </p:nvGrpSpPr>
          <p:grpSpPr>
            <a:xfrm>
              <a:off x="2622541" y="2219381"/>
              <a:ext cx="397892" cy="646462"/>
              <a:chOff x="1400864" y="1624076"/>
              <a:chExt cx="560368" cy="910439"/>
            </a:xfrm>
          </p:grpSpPr>
          <p:grpSp>
            <p:nvGrpSpPr>
              <p:cNvPr id="296" name="Google Shape;1342;p287"/>
              <p:cNvGrpSpPr/>
              <p:nvPr/>
            </p:nvGrpSpPr>
            <p:grpSpPr>
              <a:xfrm>
                <a:off x="1400864" y="1624076"/>
                <a:ext cx="560368" cy="825149"/>
                <a:chOff x="1342876" y="1647676"/>
                <a:chExt cx="560368" cy="825149"/>
              </a:xfrm>
            </p:grpSpPr>
            <p:sp>
              <p:nvSpPr>
                <p:cNvPr id="1049100"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01"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02"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7" name="Google Shape;1347;p287"/>
            <p:cNvGrpSpPr/>
            <p:nvPr/>
          </p:nvGrpSpPr>
          <p:grpSpPr>
            <a:xfrm>
              <a:off x="4363565" y="2219381"/>
              <a:ext cx="397892" cy="646462"/>
              <a:chOff x="1400864" y="1624076"/>
              <a:chExt cx="560368" cy="910439"/>
            </a:xfrm>
          </p:grpSpPr>
          <p:grpSp>
            <p:nvGrpSpPr>
              <p:cNvPr id="298" name="Google Shape;1348;p287"/>
              <p:cNvGrpSpPr/>
              <p:nvPr/>
            </p:nvGrpSpPr>
            <p:grpSpPr>
              <a:xfrm>
                <a:off x="1400864" y="1624076"/>
                <a:ext cx="560368" cy="825149"/>
                <a:chOff x="1342876" y="1647676"/>
                <a:chExt cx="560368" cy="825149"/>
              </a:xfrm>
            </p:grpSpPr>
            <p:sp>
              <p:nvSpPr>
                <p:cNvPr id="1049103"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04"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4"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05"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9" name="Google Shape;1353;p287"/>
            <p:cNvGrpSpPr/>
            <p:nvPr/>
          </p:nvGrpSpPr>
          <p:grpSpPr>
            <a:xfrm>
              <a:off x="6104589" y="2219381"/>
              <a:ext cx="397892" cy="646462"/>
              <a:chOff x="1400864" y="1624076"/>
              <a:chExt cx="560368" cy="910439"/>
            </a:xfrm>
          </p:grpSpPr>
          <p:grpSp>
            <p:nvGrpSpPr>
              <p:cNvPr id="300" name="Google Shape;1354;p287"/>
              <p:cNvGrpSpPr/>
              <p:nvPr/>
            </p:nvGrpSpPr>
            <p:grpSpPr>
              <a:xfrm>
                <a:off x="1400864" y="1624076"/>
                <a:ext cx="560368" cy="825149"/>
                <a:chOff x="1342876" y="1647676"/>
                <a:chExt cx="560368" cy="825149"/>
              </a:xfrm>
            </p:grpSpPr>
            <p:sp>
              <p:nvSpPr>
                <p:cNvPr id="1049106"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07"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5"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08"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01" name="Google Shape;1359;p287"/>
            <p:cNvGrpSpPr/>
            <p:nvPr/>
          </p:nvGrpSpPr>
          <p:grpSpPr>
            <a:xfrm>
              <a:off x="7845614" y="2219381"/>
              <a:ext cx="397892" cy="646462"/>
              <a:chOff x="1400864" y="1624076"/>
              <a:chExt cx="560368" cy="910439"/>
            </a:xfrm>
          </p:grpSpPr>
          <p:grpSp>
            <p:nvGrpSpPr>
              <p:cNvPr id="302" name="Google Shape;1360;p287"/>
              <p:cNvGrpSpPr/>
              <p:nvPr/>
            </p:nvGrpSpPr>
            <p:grpSpPr>
              <a:xfrm>
                <a:off x="1400864" y="1624076"/>
                <a:ext cx="560368" cy="825149"/>
                <a:chOff x="1342876" y="1647676"/>
                <a:chExt cx="560368" cy="825149"/>
              </a:xfrm>
            </p:grpSpPr>
            <p:sp>
              <p:nvSpPr>
                <p:cNvPr id="1049109"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10"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6"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11"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12"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3"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4"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5"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6"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303" name="Google Shape;1370;p287"/>
          <p:cNvGrpSpPr/>
          <p:nvPr/>
        </p:nvGrpSpPr>
        <p:grpSpPr>
          <a:xfrm>
            <a:off x="881517" y="1424144"/>
            <a:ext cx="7361989" cy="646462"/>
            <a:chOff x="881517" y="2219381"/>
            <a:chExt cx="7361989" cy="646462"/>
          </a:xfrm>
        </p:grpSpPr>
        <p:grpSp>
          <p:nvGrpSpPr>
            <p:cNvPr id="304" name="Google Shape;1371;p287"/>
            <p:cNvGrpSpPr/>
            <p:nvPr/>
          </p:nvGrpSpPr>
          <p:grpSpPr>
            <a:xfrm>
              <a:off x="881517" y="2219381"/>
              <a:ext cx="397892" cy="646462"/>
              <a:chOff x="1400864" y="1624076"/>
              <a:chExt cx="560368" cy="910439"/>
            </a:xfrm>
          </p:grpSpPr>
          <p:grpSp>
            <p:nvGrpSpPr>
              <p:cNvPr id="305" name="Google Shape;1372;p287"/>
              <p:cNvGrpSpPr/>
              <p:nvPr/>
            </p:nvGrpSpPr>
            <p:grpSpPr>
              <a:xfrm>
                <a:off x="1400864" y="1624076"/>
                <a:ext cx="560368" cy="825149"/>
                <a:chOff x="1342876" y="1647676"/>
                <a:chExt cx="560368" cy="825149"/>
              </a:xfrm>
            </p:grpSpPr>
            <p:sp>
              <p:nvSpPr>
                <p:cNvPr id="1049117"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18"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7"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19"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06" name="Google Shape;1377;p287"/>
            <p:cNvGrpSpPr/>
            <p:nvPr/>
          </p:nvGrpSpPr>
          <p:grpSpPr>
            <a:xfrm>
              <a:off x="2622541" y="2219381"/>
              <a:ext cx="397892" cy="646462"/>
              <a:chOff x="1400864" y="1624076"/>
              <a:chExt cx="560368" cy="910439"/>
            </a:xfrm>
          </p:grpSpPr>
          <p:grpSp>
            <p:nvGrpSpPr>
              <p:cNvPr id="307" name="Google Shape;1378;p287"/>
              <p:cNvGrpSpPr/>
              <p:nvPr/>
            </p:nvGrpSpPr>
            <p:grpSpPr>
              <a:xfrm>
                <a:off x="1400864" y="1624076"/>
                <a:ext cx="560368" cy="825149"/>
                <a:chOff x="1342876" y="1647676"/>
                <a:chExt cx="560368" cy="825149"/>
              </a:xfrm>
            </p:grpSpPr>
            <p:sp>
              <p:nvSpPr>
                <p:cNvPr id="1049120"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21"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8"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22"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08" name="Google Shape;1383;p287"/>
            <p:cNvGrpSpPr/>
            <p:nvPr/>
          </p:nvGrpSpPr>
          <p:grpSpPr>
            <a:xfrm>
              <a:off x="4363565" y="2219381"/>
              <a:ext cx="397892" cy="646462"/>
              <a:chOff x="1400864" y="1624076"/>
              <a:chExt cx="560368" cy="910439"/>
            </a:xfrm>
          </p:grpSpPr>
          <p:grpSp>
            <p:nvGrpSpPr>
              <p:cNvPr id="309" name="Google Shape;1384;p287"/>
              <p:cNvGrpSpPr/>
              <p:nvPr/>
            </p:nvGrpSpPr>
            <p:grpSpPr>
              <a:xfrm>
                <a:off x="1400864" y="1624076"/>
                <a:ext cx="560368" cy="825149"/>
                <a:chOff x="1342876" y="1647676"/>
                <a:chExt cx="560368" cy="825149"/>
              </a:xfrm>
            </p:grpSpPr>
            <p:sp>
              <p:nvSpPr>
                <p:cNvPr id="1049123"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24"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9"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25"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10" name="Google Shape;1389;p287"/>
            <p:cNvGrpSpPr/>
            <p:nvPr/>
          </p:nvGrpSpPr>
          <p:grpSpPr>
            <a:xfrm>
              <a:off x="6104589" y="2219381"/>
              <a:ext cx="397892" cy="646462"/>
              <a:chOff x="1400864" y="1624076"/>
              <a:chExt cx="560368" cy="910439"/>
            </a:xfrm>
          </p:grpSpPr>
          <p:grpSp>
            <p:nvGrpSpPr>
              <p:cNvPr id="311" name="Google Shape;1390;p287"/>
              <p:cNvGrpSpPr/>
              <p:nvPr/>
            </p:nvGrpSpPr>
            <p:grpSpPr>
              <a:xfrm>
                <a:off x="1400864" y="1624076"/>
                <a:ext cx="560368" cy="825149"/>
                <a:chOff x="1342876" y="1647676"/>
                <a:chExt cx="560368" cy="825149"/>
              </a:xfrm>
            </p:grpSpPr>
            <p:sp>
              <p:nvSpPr>
                <p:cNvPr id="1049126"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27"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10"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28"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12" name="Google Shape;1395;p287"/>
            <p:cNvGrpSpPr/>
            <p:nvPr/>
          </p:nvGrpSpPr>
          <p:grpSpPr>
            <a:xfrm>
              <a:off x="7845614" y="2219381"/>
              <a:ext cx="397892" cy="646462"/>
              <a:chOff x="1400864" y="1624076"/>
              <a:chExt cx="560368" cy="910439"/>
            </a:xfrm>
          </p:grpSpPr>
          <p:grpSp>
            <p:nvGrpSpPr>
              <p:cNvPr id="313" name="Google Shape;1396;p287"/>
              <p:cNvGrpSpPr/>
              <p:nvPr/>
            </p:nvGrpSpPr>
            <p:grpSpPr>
              <a:xfrm>
                <a:off x="1400864" y="1624076"/>
                <a:ext cx="560368" cy="825149"/>
                <a:chOff x="1342876" y="1647676"/>
                <a:chExt cx="560368" cy="825149"/>
              </a:xfrm>
            </p:grpSpPr>
            <p:sp>
              <p:nvSpPr>
                <p:cNvPr id="1049129"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30"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11"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31"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32"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3"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4"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5"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6"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461" name="Shape 1406"/>
        <p:cNvGrpSpPr/>
        <p:nvPr/>
      </p:nvGrpSpPr>
      <p:grpSpPr>
        <a:xfrm>
          <a:off x="0" y="0"/>
          <a:ext cx="0" cy="0"/>
          <a:chOff x="0" y="0"/>
          <a:chExt cx="0" cy="0"/>
        </a:xfrm>
      </p:grpSpPr>
      <p:pic>
        <p:nvPicPr>
          <p:cNvPr id="2097301" name="Google Shape;1407;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25"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6"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2" name="Google Shape;1410;p288"/>
          <p:cNvGrpSpPr/>
          <p:nvPr/>
        </p:nvGrpSpPr>
        <p:grpSpPr>
          <a:xfrm>
            <a:off x="2805107" y="1224889"/>
            <a:ext cx="3533786" cy="3185052"/>
            <a:chOff x="2801099" y="1114361"/>
            <a:chExt cx="3533786" cy="3185052"/>
          </a:xfrm>
        </p:grpSpPr>
        <p:grpSp>
          <p:nvGrpSpPr>
            <p:cNvPr id="463" name="Google Shape;1411;p288"/>
            <p:cNvGrpSpPr/>
            <p:nvPr/>
          </p:nvGrpSpPr>
          <p:grpSpPr>
            <a:xfrm>
              <a:off x="2801099" y="1228944"/>
              <a:ext cx="3533786" cy="2955886"/>
              <a:chOff x="2801099" y="1066147"/>
              <a:chExt cx="3533786" cy="2955886"/>
            </a:xfrm>
          </p:grpSpPr>
          <p:grpSp>
            <p:nvGrpSpPr>
              <p:cNvPr id="464" name="Google Shape;1412;p288"/>
              <p:cNvGrpSpPr/>
              <p:nvPr/>
            </p:nvGrpSpPr>
            <p:grpSpPr>
              <a:xfrm>
                <a:off x="6252959" y="1066147"/>
                <a:ext cx="81926" cy="2955886"/>
                <a:chOff x="6252959" y="1066147"/>
                <a:chExt cx="81926" cy="2955886"/>
              </a:xfrm>
            </p:grpSpPr>
            <p:sp>
              <p:nvSpPr>
                <p:cNvPr id="1049627"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28"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29"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0"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1"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65" name="Google Shape;1418;p288"/>
              <p:cNvGrpSpPr/>
              <p:nvPr/>
            </p:nvGrpSpPr>
            <p:grpSpPr>
              <a:xfrm>
                <a:off x="2801099" y="1066147"/>
                <a:ext cx="81926" cy="2955886"/>
                <a:chOff x="2801099" y="1066147"/>
                <a:chExt cx="81926" cy="2955886"/>
              </a:xfrm>
            </p:grpSpPr>
            <p:sp>
              <p:nvSpPr>
                <p:cNvPr id="1049632"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3"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4"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5"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6"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grpSp>
          <p:nvGrpSpPr>
            <p:cNvPr id="466" name="Google Shape;1424;p288"/>
            <p:cNvGrpSpPr/>
            <p:nvPr/>
          </p:nvGrpSpPr>
          <p:grpSpPr>
            <a:xfrm>
              <a:off x="2975830" y="1114361"/>
              <a:ext cx="3184323" cy="3185052"/>
              <a:chOff x="2908735" y="1068601"/>
              <a:chExt cx="3326530" cy="3327292"/>
            </a:xfrm>
          </p:grpSpPr>
          <p:sp>
            <p:nvSpPr>
              <p:cNvPr id="1049637"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38"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39"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0"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1"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2"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3"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4"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5"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6"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7"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8"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49"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0"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1"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2"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3"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4"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5"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6"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7"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8"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294"/>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59"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60"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61"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62"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63"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64"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65"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66"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67"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668"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grpSp>
      </p:grpSp>
      <p:sp>
        <p:nvSpPr>
          <p:cNvPr id="1049669"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0"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1"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2"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3"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4"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5"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6"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7"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8"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58" name="Shape 1467"/>
        <p:cNvGrpSpPr/>
        <p:nvPr/>
      </p:nvGrpSpPr>
      <p:grpSpPr>
        <a:xfrm>
          <a:off x="0" y="0"/>
          <a:ext cx="0" cy="0"/>
          <a:chOff x="0" y="0"/>
          <a:chExt cx="0" cy="0"/>
        </a:xfrm>
      </p:grpSpPr>
      <p:pic>
        <p:nvPicPr>
          <p:cNvPr id="2097168" name="Google Shape;1468;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45"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46"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346" name="Shape 1471"/>
        <p:cNvGrpSpPr/>
        <p:nvPr/>
      </p:nvGrpSpPr>
      <p:grpSpPr>
        <a:xfrm>
          <a:off x="0" y="0"/>
          <a:ext cx="0" cy="0"/>
          <a:chOff x="0" y="0"/>
          <a:chExt cx="0" cy="0"/>
        </a:xfrm>
      </p:grpSpPr>
      <p:sp>
        <p:nvSpPr>
          <p:cNvPr id="1049256" name="Google Shape;1472;p290"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240" name="Google Shape;1473;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47" name="Google Shape;1474;p290"/>
          <p:cNvGrpSpPr/>
          <p:nvPr/>
        </p:nvGrpSpPr>
        <p:grpSpPr>
          <a:xfrm>
            <a:off x="2263140" y="1653932"/>
            <a:ext cx="4747260" cy="891499"/>
            <a:chOff x="2263140" y="1779657"/>
            <a:chExt cx="4747260" cy="891499"/>
          </a:xfrm>
        </p:grpSpPr>
        <p:cxnSp>
          <p:nvCxnSpPr>
            <p:cNvPr id="3145820"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9257" name="Google Shape;1476;p290"/>
            <p:cNvSpPr txBox="1"/>
            <p:nvPr/>
          </p:nvSpPr>
          <p:spPr>
            <a:xfrm>
              <a:off x="4385310" y="1779657"/>
              <a:ext cx="502920" cy="891499"/>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9258"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67" name="Shape 1478"/>
        <p:cNvGrpSpPr/>
        <p:nvPr/>
      </p:nvGrpSpPr>
      <p:grpSpPr>
        <a:xfrm>
          <a:off x="0" y="0"/>
          <a:ext cx="0" cy="0"/>
          <a:chOff x="0" y="0"/>
          <a:chExt cx="0" cy="0"/>
        </a:xfrm>
      </p:grpSpPr>
      <p:sp>
        <p:nvSpPr>
          <p:cNvPr id="1048675" name="Google Shape;1479;p291"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75" name="Google Shape;1480;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68" name="Google Shape;1481;p291"/>
          <p:cNvGrpSpPr/>
          <p:nvPr/>
        </p:nvGrpSpPr>
        <p:grpSpPr>
          <a:xfrm>
            <a:off x="2263140" y="1653932"/>
            <a:ext cx="4747260" cy="891499"/>
            <a:chOff x="2263140" y="1779657"/>
            <a:chExt cx="4747260" cy="891499"/>
          </a:xfrm>
        </p:grpSpPr>
        <p:cxnSp>
          <p:nvCxnSpPr>
            <p:cNvPr id="3145739"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8676" name="Google Shape;1483;p291"/>
            <p:cNvSpPr txBox="1"/>
            <p:nvPr/>
          </p:nvSpPr>
          <p:spPr>
            <a:xfrm>
              <a:off x="4385310" y="1779657"/>
              <a:ext cx="502920" cy="891499"/>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8677"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371" name="Shape 1485"/>
        <p:cNvGrpSpPr/>
        <p:nvPr/>
      </p:nvGrpSpPr>
      <p:grpSpPr>
        <a:xfrm>
          <a:off x="0" y="0"/>
          <a:ext cx="0" cy="0"/>
          <a:chOff x="0" y="0"/>
          <a:chExt cx="0" cy="0"/>
        </a:xfrm>
      </p:grpSpPr>
      <p:sp>
        <p:nvSpPr>
          <p:cNvPr id="1049390" name="Google Shape;1486;p292"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262" name="Google Shape;1487;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72" name="Google Shape;1488;p292"/>
          <p:cNvGrpSpPr/>
          <p:nvPr/>
        </p:nvGrpSpPr>
        <p:grpSpPr>
          <a:xfrm>
            <a:off x="2263140" y="1653932"/>
            <a:ext cx="4747260" cy="891499"/>
            <a:chOff x="2263140" y="1779657"/>
            <a:chExt cx="4747260" cy="891499"/>
          </a:xfrm>
        </p:grpSpPr>
        <p:cxnSp>
          <p:nvCxnSpPr>
            <p:cNvPr id="3145831"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9391" name="Google Shape;1490;p292"/>
            <p:cNvSpPr txBox="1"/>
            <p:nvPr/>
          </p:nvSpPr>
          <p:spPr>
            <a:xfrm>
              <a:off x="4385310" y="1779657"/>
              <a:ext cx="502920" cy="891499"/>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9392"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93" name="Shape 1492"/>
        <p:cNvGrpSpPr/>
        <p:nvPr/>
      </p:nvGrpSpPr>
      <p:grpSpPr>
        <a:xfrm>
          <a:off x="0" y="0"/>
          <a:ext cx="0" cy="0"/>
          <a:chOff x="0" y="0"/>
          <a:chExt cx="0" cy="0"/>
        </a:xfrm>
      </p:grpSpPr>
      <p:sp>
        <p:nvSpPr>
          <p:cNvPr id="1048798" name="Google Shape;1493;p293"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96" name="Google Shape;1494;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94" name="Google Shape;1495;p293"/>
          <p:cNvGrpSpPr/>
          <p:nvPr/>
        </p:nvGrpSpPr>
        <p:grpSpPr>
          <a:xfrm>
            <a:off x="1403060" y="1183590"/>
            <a:ext cx="6337881" cy="1704300"/>
            <a:chOff x="1492092" y="1002130"/>
            <a:chExt cx="6337881" cy="1704300"/>
          </a:xfrm>
        </p:grpSpPr>
        <p:cxnSp>
          <p:nvCxnSpPr>
            <p:cNvPr id="3145753"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8799" name="Google Shape;1497;p293"/>
            <p:cNvSpPr txBox="1"/>
            <p:nvPr/>
          </p:nvSpPr>
          <p:spPr>
            <a:xfrm>
              <a:off x="4302597" y="1002130"/>
              <a:ext cx="716871" cy="17043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195" name="Google Shape;1498;p293"/>
          <p:cNvGrpSpPr/>
          <p:nvPr/>
        </p:nvGrpSpPr>
        <p:grpSpPr>
          <a:xfrm>
            <a:off x="1492092" y="3662045"/>
            <a:ext cx="6159817" cy="71120"/>
            <a:chOff x="2145983" y="2931954"/>
            <a:chExt cx="6159817" cy="71120"/>
          </a:xfrm>
        </p:grpSpPr>
        <p:sp>
          <p:nvSpPr>
            <p:cNvPr id="1048800"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01"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802"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393" name="Shape 78"/>
        <p:cNvGrpSpPr/>
        <p:nvPr/>
      </p:nvGrpSpPr>
      <p:grpSpPr>
        <a:xfrm>
          <a:off x="0" y="0"/>
          <a:ext cx="0" cy="0"/>
          <a:chOff x="0" y="0"/>
          <a:chExt cx="0" cy="0"/>
        </a:xfrm>
      </p:grpSpPr>
      <p:sp>
        <p:nvSpPr>
          <p:cNvPr id="1049471" name="Google Shape;79;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83" name="Google Shape;80;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72" name="Google Shape;81;p221"/>
          <p:cNvSpPr>
            <a:spLocks noGrp="1"/>
          </p:cNvSpPr>
          <p:nvPr>
            <p:ph type="pic" idx="2"/>
          </p:nvPr>
        </p:nvSpPr>
        <p:spPr>
          <a:xfrm>
            <a:off x="4983850" y="776920"/>
            <a:ext cx="4160150" cy="4050508"/>
          </a:xfrm>
          <a:prstGeom prst="rect"/>
          <a:noFill/>
          <a:ln>
            <a:noFill/>
          </a:ln>
        </p:spPr>
      </p:sp>
      <p:sp>
        <p:nvSpPr>
          <p:cNvPr id="1049473" name="Google Shape;82;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74" name="Google Shape;83;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5" name="Google Shape;84;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407" name="Shape 1502"/>
        <p:cNvGrpSpPr/>
        <p:nvPr/>
      </p:nvGrpSpPr>
      <p:grpSpPr>
        <a:xfrm>
          <a:off x="0" y="0"/>
          <a:ext cx="0" cy="0"/>
          <a:chOff x="0" y="0"/>
          <a:chExt cx="0" cy="0"/>
        </a:xfrm>
      </p:grpSpPr>
      <p:grpSp>
        <p:nvGrpSpPr>
          <p:cNvPr id="408" name="Google Shape;1503;p294"/>
          <p:cNvGrpSpPr/>
          <p:nvPr/>
        </p:nvGrpSpPr>
        <p:grpSpPr>
          <a:xfrm>
            <a:off x="444" y="0"/>
            <a:ext cx="9143556" cy="5143500"/>
            <a:chOff x="444" y="317809"/>
            <a:chExt cx="9143556" cy="5143500"/>
          </a:xfrm>
        </p:grpSpPr>
        <p:pic>
          <p:nvPicPr>
            <p:cNvPr id="2097287"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8"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9" name="Google Shape;1506;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09" name="Google Shape;1507;p294"/>
          <p:cNvGrpSpPr/>
          <p:nvPr/>
        </p:nvGrpSpPr>
        <p:grpSpPr>
          <a:xfrm>
            <a:off x="904073" y="1547578"/>
            <a:ext cx="7494347" cy="2133815"/>
            <a:chOff x="822793" y="1506938"/>
            <a:chExt cx="7494347" cy="2133815"/>
          </a:xfrm>
        </p:grpSpPr>
        <p:sp>
          <p:nvSpPr>
            <p:cNvPr id="1049507"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410" name="Google Shape;1509;p294"/>
            <p:cNvGrpSpPr/>
            <p:nvPr/>
          </p:nvGrpSpPr>
          <p:grpSpPr>
            <a:xfrm>
              <a:off x="822793" y="1506938"/>
              <a:ext cx="7391734" cy="1999241"/>
              <a:chOff x="1565910" y="1469735"/>
              <a:chExt cx="6079542" cy="2048377"/>
            </a:xfrm>
          </p:grpSpPr>
          <p:sp>
            <p:nvSpPr>
              <p:cNvPr id="1049508"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09"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510"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286" name="Shape 1513"/>
        <p:cNvGrpSpPr/>
        <p:nvPr/>
      </p:nvGrpSpPr>
      <p:grpSpPr>
        <a:xfrm>
          <a:off x="0" y="0"/>
          <a:ext cx="0" cy="0"/>
          <a:chOff x="0" y="0"/>
          <a:chExt cx="0" cy="0"/>
        </a:xfrm>
      </p:grpSpPr>
      <p:grpSp>
        <p:nvGrpSpPr>
          <p:cNvPr id="287" name="Google Shape;1514;p295"/>
          <p:cNvGrpSpPr/>
          <p:nvPr/>
        </p:nvGrpSpPr>
        <p:grpSpPr>
          <a:xfrm>
            <a:off x="444" y="0"/>
            <a:ext cx="9143556" cy="5143500"/>
            <a:chOff x="444" y="317809"/>
            <a:chExt cx="9143556" cy="5143500"/>
          </a:xfrm>
        </p:grpSpPr>
        <p:pic>
          <p:nvPicPr>
            <p:cNvPr id="2097223"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4"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25" name="Google Shape;1517;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88" name="Google Shape;1518;p295"/>
          <p:cNvGrpSpPr/>
          <p:nvPr/>
        </p:nvGrpSpPr>
        <p:grpSpPr>
          <a:xfrm>
            <a:off x="904073" y="1547578"/>
            <a:ext cx="7494347" cy="2133815"/>
            <a:chOff x="822793" y="1506938"/>
            <a:chExt cx="7494347" cy="2133815"/>
          </a:xfrm>
        </p:grpSpPr>
        <p:sp>
          <p:nvSpPr>
            <p:cNvPr id="1049076"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289" name="Google Shape;1520;p295"/>
            <p:cNvGrpSpPr/>
            <p:nvPr/>
          </p:nvGrpSpPr>
          <p:grpSpPr>
            <a:xfrm>
              <a:off x="822793" y="1506938"/>
              <a:ext cx="7391734" cy="1999241"/>
              <a:chOff x="1565910" y="1469735"/>
              <a:chExt cx="6079542" cy="2048377"/>
            </a:xfrm>
          </p:grpSpPr>
          <p:sp>
            <p:nvSpPr>
              <p:cNvPr id="1049077"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78"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079"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379" name="Shape 1524"/>
        <p:cNvGrpSpPr/>
        <p:nvPr/>
      </p:nvGrpSpPr>
      <p:grpSpPr>
        <a:xfrm>
          <a:off x="0" y="0"/>
          <a:ext cx="0" cy="0"/>
          <a:chOff x="0" y="0"/>
          <a:chExt cx="0" cy="0"/>
        </a:xfrm>
      </p:grpSpPr>
      <p:grpSp>
        <p:nvGrpSpPr>
          <p:cNvPr id="380" name="Google Shape;1525;p296"/>
          <p:cNvGrpSpPr/>
          <p:nvPr/>
        </p:nvGrpSpPr>
        <p:grpSpPr>
          <a:xfrm>
            <a:off x="444" y="0"/>
            <a:ext cx="9143556" cy="5143500"/>
            <a:chOff x="444" y="317809"/>
            <a:chExt cx="9143556" cy="5143500"/>
          </a:xfrm>
        </p:grpSpPr>
        <p:pic>
          <p:nvPicPr>
            <p:cNvPr id="2097273"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74"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75" name="Google Shape;1528;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81" name="Google Shape;1529;p296"/>
          <p:cNvGrpSpPr/>
          <p:nvPr/>
        </p:nvGrpSpPr>
        <p:grpSpPr>
          <a:xfrm>
            <a:off x="904073" y="1547578"/>
            <a:ext cx="7494347" cy="2133815"/>
            <a:chOff x="822793" y="1506938"/>
            <a:chExt cx="7494347" cy="2133815"/>
          </a:xfrm>
        </p:grpSpPr>
        <p:sp>
          <p:nvSpPr>
            <p:cNvPr id="1049419"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82" name="Google Shape;1531;p296"/>
            <p:cNvGrpSpPr/>
            <p:nvPr/>
          </p:nvGrpSpPr>
          <p:grpSpPr>
            <a:xfrm>
              <a:off x="822793" y="1506938"/>
              <a:ext cx="7391734" cy="1999241"/>
              <a:chOff x="1565910" y="1469735"/>
              <a:chExt cx="6079542" cy="2048377"/>
            </a:xfrm>
          </p:grpSpPr>
          <p:sp>
            <p:nvSpPr>
              <p:cNvPr id="1049420"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421"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422"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203" name="Shape 1535"/>
        <p:cNvGrpSpPr/>
        <p:nvPr/>
      </p:nvGrpSpPr>
      <p:grpSpPr>
        <a:xfrm>
          <a:off x="0" y="0"/>
          <a:ext cx="0" cy="0"/>
          <a:chOff x="0" y="0"/>
          <a:chExt cx="0" cy="0"/>
        </a:xfrm>
      </p:grpSpPr>
      <p:grpSp>
        <p:nvGrpSpPr>
          <p:cNvPr id="204" name="Google Shape;1536;p297"/>
          <p:cNvGrpSpPr/>
          <p:nvPr/>
        </p:nvGrpSpPr>
        <p:grpSpPr>
          <a:xfrm>
            <a:off x="444" y="0"/>
            <a:ext cx="9143556" cy="5143500"/>
            <a:chOff x="444" y="317809"/>
            <a:chExt cx="9143556" cy="5143500"/>
          </a:xfrm>
        </p:grpSpPr>
        <p:pic>
          <p:nvPicPr>
            <p:cNvPr id="2097200"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1"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2" name="Google Shape;1539;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842"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43"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44"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205" name="Google Shape;1543;p297"/>
          <p:cNvGrpSpPr/>
          <p:nvPr/>
        </p:nvGrpSpPr>
        <p:grpSpPr>
          <a:xfrm>
            <a:off x="1985011" y="1602036"/>
            <a:ext cx="502919" cy="45719"/>
            <a:chOff x="1985011" y="1602036"/>
            <a:chExt cx="502919" cy="45719"/>
          </a:xfrm>
        </p:grpSpPr>
        <p:sp>
          <p:nvSpPr>
            <p:cNvPr id="1048845"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46"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47"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48"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06" name="Google Shape;1548;p297"/>
          <p:cNvGrpSpPr/>
          <p:nvPr/>
        </p:nvGrpSpPr>
        <p:grpSpPr>
          <a:xfrm>
            <a:off x="6656071" y="3518606"/>
            <a:ext cx="502919" cy="45719"/>
            <a:chOff x="6656071" y="3518606"/>
            <a:chExt cx="502919" cy="45719"/>
          </a:xfrm>
        </p:grpSpPr>
        <p:sp>
          <p:nvSpPr>
            <p:cNvPr id="1048849"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50"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51"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852"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853"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349" name="Shape 1554"/>
        <p:cNvGrpSpPr/>
        <p:nvPr/>
      </p:nvGrpSpPr>
      <p:grpSpPr>
        <a:xfrm>
          <a:off x="0" y="0"/>
          <a:ext cx="0" cy="0"/>
          <a:chOff x="0" y="0"/>
          <a:chExt cx="0" cy="0"/>
        </a:xfrm>
      </p:grpSpPr>
      <p:grpSp>
        <p:nvGrpSpPr>
          <p:cNvPr id="350" name="Google Shape;1555;p298"/>
          <p:cNvGrpSpPr/>
          <p:nvPr/>
        </p:nvGrpSpPr>
        <p:grpSpPr>
          <a:xfrm>
            <a:off x="444" y="0"/>
            <a:ext cx="9143556" cy="5143500"/>
            <a:chOff x="444" y="317809"/>
            <a:chExt cx="9143556" cy="5143500"/>
          </a:xfrm>
        </p:grpSpPr>
        <p:pic>
          <p:nvPicPr>
            <p:cNvPr id="2097242"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43"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44" name="Google Shape;1558;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278"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79"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0"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51" name="Google Shape;1562;p298"/>
          <p:cNvGrpSpPr/>
          <p:nvPr/>
        </p:nvGrpSpPr>
        <p:grpSpPr>
          <a:xfrm>
            <a:off x="1985011" y="1602036"/>
            <a:ext cx="502919" cy="45719"/>
            <a:chOff x="1985011" y="1602036"/>
            <a:chExt cx="502919" cy="45719"/>
          </a:xfrm>
        </p:grpSpPr>
        <p:sp>
          <p:nvSpPr>
            <p:cNvPr id="1049281"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2"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3"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4"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52" name="Google Shape;1567;p298"/>
          <p:cNvGrpSpPr/>
          <p:nvPr/>
        </p:nvGrpSpPr>
        <p:grpSpPr>
          <a:xfrm>
            <a:off x="6656071" y="3518606"/>
            <a:ext cx="502919" cy="45719"/>
            <a:chOff x="6656071" y="3518606"/>
            <a:chExt cx="502919" cy="45719"/>
          </a:xfrm>
        </p:grpSpPr>
        <p:sp>
          <p:nvSpPr>
            <p:cNvPr id="1049285"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6"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7"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8"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89"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63" name="Shape 1573"/>
        <p:cNvGrpSpPr/>
        <p:nvPr/>
      </p:nvGrpSpPr>
      <p:grpSpPr>
        <a:xfrm>
          <a:off x="0" y="0"/>
          <a:ext cx="0" cy="0"/>
          <a:chOff x="0" y="0"/>
          <a:chExt cx="0" cy="0"/>
        </a:xfrm>
      </p:grpSpPr>
      <p:grpSp>
        <p:nvGrpSpPr>
          <p:cNvPr id="164" name="Google Shape;1574;p299"/>
          <p:cNvGrpSpPr/>
          <p:nvPr/>
        </p:nvGrpSpPr>
        <p:grpSpPr>
          <a:xfrm>
            <a:off x="444" y="0"/>
            <a:ext cx="9143556" cy="5143500"/>
            <a:chOff x="444" y="317809"/>
            <a:chExt cx="9143556" cy="5143500"/>
          </a:xfrm>
        </p:grpSpPr>
        <p:pic>
          <p:nvPicPr>
            <p:cNvPr id="2097172"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3"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4" name="Google Shape;1577;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63"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64"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65"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165" name="Google Shape;1581;p299"/>
          <p:cNvGrpSpPr/>
          <p:nvPr/>
        </p:nvGrpSpPr>
        <p:grpSpPr>
          <a:xfrm>
            <a:off x="1985011" y="1602036"/>
            <a:ext cx="502919" cy="45719"/>
            <a:chOff x="1985011" y="1602036"/>
            <a:chExt cx="502919" cy="45719"/>
          </a:xfrm>
        </p:grpSpPr>
        <p:sp>
          <p:nvSpPr>
            <p:cNvPr id="1048666"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67"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68"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69"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66" name="Google Shape;1586;p299"/>
          <p:cNvGrpSpPr/>
          <p:nvPr/>
        </p:nvGrpSpPr>
        <p:grpSpPr>
          <a:xfrm>
            <a:off x="6656071" y="3518606"/>
            <a:ext cx="502919" cy="45719"/>
            <a:chOff x="6656071" y="3518606"/>
            <a:chExt cx="502919" cy="45719"/>
          </a:xfrm>
        </p:grpSpPr>
        <p:sp>
          <p:nvSpPr>
            <p:cNvPr id="1048670"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71"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72"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73"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674"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315" name="Shape 1592"/>
        <p:cNvGrpSpPr/>
        <p:nvPr/>
      </p:nvGrpSpPr>
      <p:grpSpPr>
        <a:xfrm>
          <a:off x="0" y="0"/>
          <a:ext cx="0" cy="0"/>
          <a:chOff x="0" y="0"/>
          <a:chExt cx="0" cy="0"/>
        </a:xfrm>
      </p:grpSpPr>
      <p:sp>
        <p:nvSpPr>
          <p:cNvPr id="1049143" name="Google Shape;1593;p300"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229" name="Google Shape;1594;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44"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5400"/>
              <a:buFont typeface="Arial"/>
              <a:buNone/>
            </a:pPr>
            <a:r>
              <a:rPr b="1" cap="none" sz="5400" i="0" lang="en-US" strike="noStrike" u="none">
                <a:solidFill>
                  <a:schemeClr val="lt1"/>
                </a:solidFill>
                <a:latin typeface="Public Sans"/>
                <a:ea typeface="Public Sans"/>
                <a:cs typeface="Public Sans"/>
                <a:sym typeface="Public Sans"/>
              </a:rPr>
              <a:t>?</a:t>
            </a:r>
            <a:endParaRPr b="0" cap="none" sz="1400" i="0" strike="noStrike" u="none">
              <a:solidFill>
                <a:srgbClr val="000000"/>
              </a:solidFill>
              <a:latin typeface="Arial"/>
              <a:ea typeface="Arial"/>
              <a:cs typeface="Arial"/>
              <a:sym typeface="Arial"/>
            </a:endParaRPr>
          </a:p>
        </p:txBody>
      </p:sp>
      <p:sp>
        <p:nvSpPr>
          <p:cNvPr id="1049145"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6"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459" name="Shape 1598"/>
        <p:cNvGrpSpPr/>
        <p:nvPr/>
      </p:nvGrpSpPr>
      <p:grpSpPr>
        <a:xfrm>
          <a:off x="0" y="0"/>
          <a:ext cx="0" cy="0"/>
          <a:chOff x="0" y="0"/>
          <a:chExt cx="0" cy="0"/>
        </a:xfrm>
      </p:grpSpPr>
      <p:sp>
        <p:nvSpPr>
          <p:cNvPr id="1049621"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622"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99" name="Google Shape;1601;p301"/>
          <p:cNvPicPr preferRelativeResize="0">
            <a:picLocks/>
          </p:cNvPicPr>
          <p:nvPr/>
        </p:nvPicPr>
        <p:blipFill rotWithShape="1">
          <a:blip xmlns:r="http://schemas.openxmlformats.org/officeDocument/2006/relationships" r:embed="rId1">
            <a:alphaModFix/>
          </a:blip>
          <a:srcRect l="6267" r="24763"/>
          <a:stretch>
            <a:fillRect/>
          </a:stretch>
        </p:blipFill>
        <p:spPr>
          <a:xfrm>
            <a:off x="0" y="1166968"/>
            <a:ext cx="4113765" cy="3976529"/>
          </a:xfrm>
          <a:prstGeom prst="rect"/>
          <a:noFill/>
          <a:ln>
            <a:noFill/>
          </a:ln>
        </p:spPr>
      </p:pic>
      <p:pic>
        <p:nvPicPr>
          <p:cNvPr id="2097300" name="Google Shape;1602;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60" name="Google Shape;1603;p301"/>
          <p:cNvGrpSpPr/>
          <p:nvPr/>
        </p:nvGrpSpPr>
        <p:grpSpPr>
          <a:xfrm>
            <a:off x="724005" y="301093"/>
            <a:ext cx="2665754" cy="561300"/>
            <a:chOff x="5567543" y="349969"/>
            <a:chExt cx="2665754" cy="561300"/>
          </a:xfrm>
        </p:grpSpPr>
        <p:sp>
          <p:nvSpPr>
            <p:cNvPr id="1049623" name="Google Shape;1604;p301"/>
            <p:cNvSpPr txBox="1"/>
            <p:nvPr/>
          </p:nvSpPr>
          <p:spPr>
            <a:xfrm>
              <a:off x="5567543" y="349969"/>
              <a:ext cx="2665754" cy="5613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865"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624"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240" name="Shape 1607"/>
        <p:cNvGrpSpPr/>
        <p:nvPr/>
      </p:nvGrpSpPr>
      <p:grpSpPr>
        <a:xfrm>
          <a:off x="0" y="0"/>
          <a:ext cx="0" cy="0"/>
          <a:chOff x="0" y="0"/>
          <a:chExt cx="0" cy="0"/>
        </a:xfrm>
      </p:grpSpPr>
      <p:sp>
        <p:nvSpPr>
          <p:cNvPr id="1048968"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8969"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14" name="Google Shape;1610;p302"/>
          <p:cNvPicPr preferRelativeResize="0">
            <a:picLocks/>
          </p:cNvPicPr>
          <p:nvPr/>
        </p:nvPicPr>
        <p:blipFill rotWithShape="1">
          <a:blip xmlns:r="http://schemas.openxmlformats.org/officeDocument/2006/relationships" r:embed="rId1">
            <a:alphaModFix/>
          </a:blip>
          <a:srcRect l="6267" r="24763"/>
          <a:stretch>
            <a:fillRect/>
          </a:stretch>
        </p:blipFill>
        <p:spPr>
          <a:xfrm>
            <a:off x="0" y="1166968"/>
            <a:ext cx="4113765" cy="3976529"/>
          </a:xfrm>
          <a:prstGeom prst="rect"/>
          <a:noFill/>
          <a:ln>
            <a:noFill/>
          </a:ln>
        </p:spPr>
      </p:pic>
      <p:sp>
        <p:nvSpPr>
          <p:cNvPr id="1048970"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71" name="Google Shape;1612;p302"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241" name="Google Shape;1613;p302"/>
          <p:cNvGrpSpPr/>
          <p:nvPr/>
        </p:nvGrpSpPr>
        <p:grpSpPr>
          <a:xfrm>
            <a:off x="724005" y="301093"/>
            <a:ext cx="2665754" cy="561300"/>
            <a:chOff x="5567543" y="349969"/>
            <a:chExt cx="2665754" cy="561300"/>
          </a:xfrm>
        </p:grpSpPr>
        <p:sp>
          <p:nvSpPr>
            <p:cNvPr id="1048972" name="Google Shape;1614;p302"/>
            <p:cNvSpPr txBox="1"/>
            <p:nvPr/>
          </p:nvSpPr>
          <p:spPr>
            <a:xfrm>
              <a:off x="5567543" y="349969"/>
              <a:ext cx="2665754" cy="5613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778"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8973"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394" name="Shape 1617"/>
        <p:cNvGrpSpPr/>
        <p:nvPr/>
      </p:nvGrpSpPr>
      <p:grpSpPr>
        <a:xfrm>
          <a:off x="0" y="0"/>
          <a:ext cx="0" cy="0"/>
          <a:chOff x="0" y="0"/>
          <a:chExt cx="0" cy="0"/>
        </a:xfrm>
      </p:grpSpPr>
      <p:sp>
        <p:nvSpPr>
          <p:cNvPr id="1049476"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477"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84" name="Google Shape;1620;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40"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478"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9" name="Google Shape;1623;p303"/>
          <p:cNvSpPr>
            <a:spLocks noGrp="1"/>
          </p:cNvSpPr>
          <p:nvPr>
            <p:ph type="pic" idx="2"/>
          </p:nvPr>
        </p:nvSpPr>
        <p:spPr>
          <a:xfrm>
            <a:off x="-1" y="1166963"/>
            <a:ext cx="4113765" cy="3976533"/>
          </a:xfrm>
          <a:prstGeom prst="rect"/>
          <a:noFill/>
          <a:ln>
            <a:noFill/>
          </a:ln>
        </p:spPr>
      </p:sp>
      <p:sp>
        <p:nvSpPr>
          <p:cNvPr id="1049480"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395" name="Shape 85"/>
        <p:cNvGrpSpPr/>
        <p:nvPr/>
      </p:nvGrpSpPr>
      <p:grpSpPr>
        <a:xfrm>
          <a:off x="0" y="0"/>
          <a:ext cx="0" cy="0"/>
          <a:chOff x="0" y="0"/>
          <a:chExt cx="0" cy="0"/>
        </a:xfrm>
      </p:grpSpPr>
      <p:pic>
        <p:nvPicPr>
          <p:cNvPr id="2097285" name="Google Shape;86;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81" name="Google Shape;87;p222"/>
          <p:cNvSpPr>
            <a:spLocks noGrp="1"/>
          </p:cNvSpPr>
          <p:nvPr>
            <p:ph type="pic" idx="2"/>
          </p:nvPr>
        </p:nvSpPr>
        <p:spPr>
          <a:xfrm>
            <a:off x="4983850" y="776920"/>
            <a:ext cx="4160150" cy="4050508"/>
          </a:xfrm>
          <a:prstGeom prst="rect"/>
          <a:noFill/>
          <a:ln>
            <a:noFill/>
          </a:ln>
        </p:spPr>
      </p:sp>
      <p:sp>
        <p:nvSpPr>
          <p:cNvPr id="1049482" name="Google Shape;88;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83" name="Google Shape;89;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4118"/>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4" name="Google Shape;90;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361" name="Shape 1625"/>
        <p:cNvGrpSpPr/>
        <p:nvPr/>
      </p:nvGrpSpPr>
      <p:grpSpPr>
        <a:xfrm>
          <a:off x="0" y="0"/>
          <a:ext cx="0" cy="0"/>
          <a:chOff x="0" y="0"/>
          <a:chExt cx="0" cy="0"/>
        </a:xfrm>
      </p:grpSpPr>
      <p:sp>
        <p:nvSpPr>
          <p:cNvPr id="1049320"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321"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22"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23" name="Google Shape;1629;p304"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324"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5" name="Google Shape;1631;p304"/>
          <p:cNvSpPr>
            <a:spLocks noGrp="1"/>
          </p:cNvSpPr>
          <p:nvPr>
            <p:ph type="pic" idx="2"/>
          </p:nvPr>
        </p:nvSpPr>
        <p:spPr>
          <a:xfrm>
            <a:off x="-1" y="1166963"/>
            <a:ext cx="4113765" cy="3976533"/>
          </a:xfrm>
          <a:prstGeom prst="rect"/>
          <a:noFill/>
          <a:ln>
            <a:noFill/>
          </a:ln>
        </p:spPr>
      </p:sp>
      <p:cxnSp>
        <p:nvCxnSpPr>
          <p:cNvPr id="3145823"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26"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458" name="Shape 1634"/>
        <p:cNvGrpSpPr/>
        <p:nvPr/>
      </p:nvGrpSpPr>
      <p:grpSpPr>
        <a:xfrm>
          <a:off x="0" y="0"/>
          <a:ext cx="0" cy="0"/>
          <a:chOff x="0" y="0"/>
          <a:chExt cx="0" cy="0"/>
        </a:xfrm>
      </p:grpSpPr>
      <p:sp>
        <p:nvSpPr>
          <p:cNvPr id="1049616"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17" name="Google Shape;1636;p30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618"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19" name="Google Shape;1638;p305"/>
          <p:cNvSpPr>
            <a:spLocks noGrp="1"/>
          </p:cNvSpPr>
          <p:nvPr>
            <p:ph type="pic" idx="2"/>
          </p:nvPr>
        </p:nvSpPr>
        <p:spPr>
          <a:xfrm>
            <a:off x="-1" y="1166963"/>
            <a:ext cx="4113765" cy="3976533"/>
          </a:xfrm>
          <a:prstGeom prst="rect"/>
          <a:noFill/>
          <a:ln>
            <a:noFill/>
          </a:ln>
        </p:spPr>
      </p:sp>
      <p:cxnSp>
        <p:nvCxnSpPr>
          <p:cNvPr id="3145864"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620"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344" name="Shape 1641"/>
        <p:cNvGrpSpPr/>
        <p:nvPr/>
      </p:nvGrpSpPr>
      <p:grpSpPr>
        <a:xfrm>
          <a:off x="0" y="0"/>
          <a:ext cx="0" cy="0"/>
          <a:chOff x="0" y="0"/>
          <a:chExt cx="0" cy="0"/>
        </a:xfrm>
      </p:grpSpPr>
      <p:sp>
        <p:nvSpPr>
          <p:cNvPr id="1049247"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248" name="Google Shape;1643;p306"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49"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50" name="Google Shape;1645;p306"/>
          <p:cNvSpPr>
            <a:spLocks noGrp="1"/>
          </p:cNvSpPr>
          <p:nvPr>
            <p:ph type="pic" idx="2"/>
          </p:nvPr>
        </p:nvSpPr>
        <p:spPr>
          <a:xfrm>
            <a:off x="-1" y="1166963"/>
            <a:ext cx="4113765" cy="3976533"/>
          </a:xfrm>
          <a:prstGeom prst="rect"/>
          <a:noFill/>
          <a:ln>
            <a:noFill/>
          </a:ln>
        </p:spPr>
      </p:sp>
      <p:cxnSp>
        <p:nvCxnSpPr>
          <p:cNvPr id="3145818"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251"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59" name="Shape 1648"/>
        <p:cNvGrpSpPr/>
        <p:nvPr/>
      </p:nvGrpSpPr>
      <p:grpSpPr>
        <a:xfrm>
          <a:off x="0" y="0"/>
          <a:ext cx="0" cy="0"/>
          <a:chOff x="0" y="0"/>
          <a:chExt cx="0" cy="0"/>
        </a:xfrm>
      </p:grpSpPr>
      <p:pic>
        <p:nvPicPr>
          <p:cNvPr id="2097169" name="Google Shape;1649;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47"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8648"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49"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170" name="Google Shape;1653;p307"/>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366" name="Shape 1654"/>
        <p:cNvGrpSpPr/>
        <p:nvPr/>
      </p:nvGrpSpPr>
      <p:grpSpPr>
        <a:xfrm>
          <a:off x="0" y="0"/>
          <a:ext cx="0" cy="0"/>
          <a:chOff x="0" y="0"/>
          <a:chExt cx="0" cy="0"/>
        </a:xfrm>
      </p:grpSpPr>
      <p:pic>
        <p:nvPicPr>
          <p:cNvPr id="2097255" name="Google Shape;1655;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63"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364"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5"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256" name="Google Shape;1659;p308"/>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92" name="Shape 1660"/>
        <p:cNvGrpSpPr/>
        <p:nvPr/>
      </p:nvGrpSpPr>
      <p:grpSpPr>
        <a:xfrm>
          <a:off x="0" y="0"/>
          <a:ext cx="0" cy="0"/>
          <a:chOff x="0" y="0"/>
          <a:chExt cx="0" cy="0"/>
        </a:xfrm>
      </p:grpSpPr>
      <p:sp>
        <p:nvSpPr>
          <p:cNvPr id="1048793"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95" name="Google Shape;1662;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94"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95"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96"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7"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392" name="Shape 1667"/>
        <p:cNvGrpSpPr/>
        <p:nvPr/>
      </p:nvGrpSpPr>
      <p:grpSpPr>
        <a:xfrm>
          <a:off x="0" y="0"/>
          <a:ext cx="0" cy="0"/>
          <a:chOff x="0" y="0"/>
          <a:chExt cx="0" cy="0"/>
        </a:xfrm>
      </p:grpSpPr>
      <p:pic>
        <p:nvPicPr>
          <p:cNvPr id="2097281" name="Google Shape;1668;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82" name="Google Shape;1669;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49470"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231" name="Shape 1671"/>
        <p:cNvGrpSpPr/>
        <p:nvPr/>
      </p:nvGrpSpPr>
      <p:grpSpPr>
        <a:xfrm>
          <a:off x="0" y="0"/>
          <a:ext cx="0" cy="0"/>
          <a:chOff x="0" y="0"/>
          <a:chExt cx="0" cy="0"/>
        </a:xfrm>
      </p:grpSpPr>
      <p:sp>
        <p:nvSpPr>
          <p:cNvPr id="1048907"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207" name="Google Shape;1673;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08"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8908"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66"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767"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768"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769"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770"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8909"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411" name="Shape 1682"/>
        <p:cNvGrpSpPr/>
        <p:nvPr/>
      </p:nvGrpSpPr>
      <p:grpSpPr>
        <a:xfrm>
          <a:off x="0" y="0"/>
          <a:ext cx="0" cy="0"/>
          <a:chOff x="0" y="0"/>
          <a:chExt cx="0" cy="0"/>
        </a:xfrm>
      </p:grpSpPr>
      <p:sp>
        <p:nvSpPr>
          <p:cNvPr id="1049511"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0" name="Google Shape;1684;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91"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9512"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324" name="Shape 1687"/>
        <p:cNvGrpSpPr/>
        <p:nvPr/>
      </p:nvGrpSpPr>
      <p:grpSpPr>
        <a:xfrm>
          <a:off x="0" y="0"/>
          <a:ext cx="0" cy="0"/>
          <a:chOff x="0" y="0"/>
          <a:chExt cx="0" cy="0"/>
        </a:xfrm>
      </p:grpSpPr>
      <p:sp>
        <p:nvSpPr>
          <p:cNvPr id="1049185"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5" name="Google Shape;1689;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25" name="Google Shape;1690;p313"/>
          <p:cNvGrpSpPr/>
          <p:nvPr/>
        </p:nvGrpSpPr>
        <p:grpSpPr>
          <a:xfrm>
            <a:off x="3907491" y="3547977"/>
            <a:ext cx="1329018" cy="71718"/>
            <a:chOff x="3907491" y="3547977"/>
            <a:chExt cx="1329018" cy="71718"/>
          </a:xfrm>
        </p:grpSpPr>
        <p:sp>
          <p:nvSpPr>
            <p:cNvPr id="1049186"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187"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188"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189"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190"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191"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192"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193"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194"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195"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196"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0"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jpeg"/><Relationship Id="rId3"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jpeg"/><Relationship Id="rId3"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28" name="Shape 1831"/>
        <p:cNvGrpSpPr/>
        <p:nvPr/>
      </p:nvGrpSpPr>
      <p:grpSpPr>
        <a:xfrm>
          <a:off x="0" y="0"/>
          <a:ext cx="0" cy="0"/>
          <a:chOff x="0" y="0"/>
          <a:chExt cx="0" cy="0"/>
        </a:xfrm>
      </p:grpSpPr>
      <p:sp>
        <p:nvSpPr>
          <p:cNvPr id="1048577" name="Google Shape;1832;p209"/>
          <p:cNvSpPr txBox="1">
            <a:spLocks noGrp="1"/>
          </p:cNvSpPr>
          <p:nvPr>
            <p:ph type="body" idx="1"/>
          </p:nvPr>
        </p:nvSpPr>
        <p:spPr>
          <a:xfrm>
            <a:off x="261255" y="2640951"/>
            <a:ext cx="3689422" cy="440556"/>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dirty="0" lang="en-US"/>
              <a:t>“Food delivery website”</a:t>
            </a:r>
            <a:endParaRPr dirty="0"/>
          </a:p>
        </p:txBody>
      </p:sp>
      <p:sp>
        <p:nvSpPr>
          <p:cNvPr id="1048578" name="Google Shape;1833;p209"/>
          <p:cNvSpPr txBox="1">
            <a:spLocks noGrp="1"/>
          </p:cNvSpPr>
          <p:nvPr>
            <p:ph type="body" idx="1"/>
          </p:nvPr>
        </p:nvSpPr>
        <p:spPr>
          <a:xfrm>
            <a:off x="261267" y="3361376"/>
            <a:ext cx="36894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dirty="0" lang="en-US"/>
              <a:t>Task - </a:t>
            </a:r>
            <a:r>
              <a:rPr dirty="0" lang="en-US"/>
              <a:t>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86" name=""/>
        <p:cNvGrpSpPr/>
        <p:nvPr/>
      </p:nvGrpSpPr>
      <p:grpSpPr>
        <a:xfrm>
          <a:off x="0" y="0"/>
          <a:ext cx="0" cy="0"/>
          <a:chOff x="0" y="0"/>
          <a:chExt cx="0" cy="0"/>
        </a:xfrm>
      </p:grpSpPr>
      <p:pic>
        <p:nvPicPr>
          <p:cNvPr id="2097312" name=""/>
          <p:cNvPicPr>
            <a:picLocks/>
          </p:cNvPicPr>
          <p:nvPr/>
        </p:nvPicPr>
        <p:blipFill>
          <a:blip xmlns:r="http://schemas.openxmlformats.org/officeDocument/2006/relationships" r:embed="rId1"/>
          <a:stretch>
            <a:fillRect/>
          </a:stretch>
        </p:blipFill>
        <p:spPr>
          <a:xfrm rot="0">
            <a:off x="791214" y="381030"/>
            <a:ext cx="3994544" cy="4472685"/>
          </a:xfrm>
          <a:prstGeom prst="rect"/>
        </p:spPr>
      </p:pic>
      <p:pic>
        <p:nvPicPr>
          <p:cNvPr id="2097313" name=""/>
          <p:cNvPicPr>
            <a:picLocks/>
          </p:cNvPicPr>
          <p:nvPr/>
        </p:nvPicPr>
        <p:blipFill>
          <a:blip xmlns:r="http://schemas.openxmlformats.org/officeDocument/2006/relationships" r:embed="rId2"/>
          <a:stretch>
            <a:fillRect/>
          </a:stretch>
        </p:blipFill>
        <p:spPr>
          <a:xfrm rot="0">
            <a:off x="5078685" y="381030"/>
            <a:ext cx="3843522" cy="4404108"/>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87" name=""/>
        <p:cNvGrpSpPr/>
        <p:nvPr/>
      </p:nvGrpSpPr>
      <p:grpSpPr>
        <a:xfrm>
          <a:off x="0" y="0"/>
          <a:ext cx="0" cy="0"/>
          <a:chOff x="0" y="0"/>
          <a:chExt cx="0" cy="0"/>
        </a:xfrm>
      </p:grpSpPr>
      <p:pic>
        <p:nvPicPr>
          <p:cNvPr id="2097314" name=""/>
          <p:cNvPicPr>
            <a:picLocks/>
          </p:cNvPicPr>
          <p:nvPr/>
        </p:nvPicPr>
        <p:blipFill>
          <a:blip xmlns:r="http://schemas.openxmlformats.org/officeDocument/2006/relationships" r:embed="rId1"/>
          <a:stretch>
            <a:fillRect/>
          </a:stretch>
        </p:blipFill>
        <p:spPr>
          <a:xfrm rot="0">
            <a:off x="2236464" y="351212"/>
            <a:ext cx="4671072" cy="4441077"/>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4" name="Shape 1878"/>
        <p:cNvGrpSpPr/>
        <p:nvPr/>
      </p:nvGrpSpPr>
      <p:grpSpPr>
        <a:xfrm>
          <a:off x="0" y="0"/>
          <a:ext cx="0" cy="0"/>
          <a:chOff x="0" y="0"/>
          <a:chExt cx="0" cy="0"/>
        </a:xfrm>
      </p:grpSpPr>
      <p:sp>
        <p:nvSpPr>
          <p:cNvPr id="1048607" name="Google Shape;1879;p212"/>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Submission Github</a:t>
            </a:r>
          </a:p>
        </p:txBody>
      </p:sp>
      <p:sp>
        <p:nvSpPr>
          <p:cNvPr id="1048608" name="Google Shape;1880;p212"/>
          <p:cNvSpPr txBox="1">
            <a:spLocks noGrp="1"/>
          </p:cNvSpPr>
          <p:nvPr/>
        </p:nvSpPr>
        <p:spPr>
          <a:xfrm>
            <a:off x="3928972" y="1811955"/>
            <a:ext cx="3313894" cy="1056601"/>
          </a:xfrm>
          <a:prstGeom prst="rect"/>
          <a:noFill/>
          <a:ln>
            <a:noFill/>
          </a:ln>
        </p:spPr>
        <p:txBody>
          <a:bodyPr anchor="ctr" anchorCtr="0" bIns="45700" lIns="91425" rIns="91425" spcFirstLastPara="1" tIns="45700" wrap="square">
            <a:spAutoFit/>
          </a:bodyPr>
          <a:lstStyle>
            <a:defPPr algn="l" lvl="0" marR="0" rtl="0">
              <a:lnSpc>
                <a:spcPct val="100000"/>
              </a:lnSpc>
              <a:spcBef>
                <a:spcPts val="0"/>
              </a:spcBef>
              <a:spcAft>
                <a:spcPts val="0"/>
              </a:spcAft>
            </a:defPPr>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pPr algn="l" indent="0" lvl="0" marL="0" rtl="0">
              <a:lnSpc>
                <a:spcPct val="100000"/>
              </a:lnSpc>
              <a:spcBef>
                <a:spcPts val="0"/>
              </a:spcBef>
              <a:spcAft>
                <a:spcPts val="0"/>
              </a:spcAft>
              <a:buClr>
                <a:srgbClr val="BD8738"/>
              </a:buClr>
              <a:buSzPts val="2000"/>
              <a:buNone/>
            </a:pPr>
            <a:r>
              <a:rPr b="0" dirty="0" i="0" lang="en-IN">
                <a:solidFill>
                  <a:srgbClr val="BD8738"/>
                </a:solidFill>
                <a:latin typeface="EB Garamond SemiBold"/>
                <a:ea typeface="EB Garamond SemiBold"/>
                <a:cs typeface="EB Garamond SemiBold"/>
                <a:sym typeface="EB Garamond SemiBold"/>
              </a:rPr>
              <a:t>https://github.com/07JN</a:t>
            </a:r>
          </a:p>
          <a:p>
            <a:pPr algn="l" indent="0" lvl="0" marL="0" rtl="0">
              <a:lnSpc>
                <a:spcPct val="100000"/>
              </a:lnSpc>
              <a:spcBef>
                <a:spcPts val="0"/>
              </a:spcBef>
              <a:spcAft>
                <a:spcPts val="0"/>
              </a:spcAft>
              <a:buClr>
                <a:srgbClr val="BD8738"/>
              </a:buClr>
              <a:buSzPts val="2000"/>
              <a:buNone/>
            </a:pPr>
            <a:r>
              <a:rPr b="0" dirty="0" i="0" lang="en-IN">
                <a:solidFill>
                  <a:srgbClr val="BD8738"/>
                </a:solidFill>
                <a:latin typeface="EB Garamond SemiBold"/>
                <a:ea typeface="EB Garamond SemiBold"/>
                <a:cs typeface="EB Garamond SemiBold"/>
                <a:sym typeface="EB Garamond SemiBold"/>
              </a:rPr>
              <a:t>https://github.com/lankeesh007</a:t>
            </a:r>
          </a:p>
          <a:p>
            <a:pPr algn="l" indent="0" lvl="0" marL="0" rtl="0">
              <a:lnSpc>
                <a:spcPct val="100000"/>
              </a:lnSpc>
              <a:spcBef>
                <a:spcPts val="0"/>
              </a:spcBef>
              <a:spcAft>
                <a:spcPts val="0"/>
              </a:spcAft>
              <a:buClr>
                <a:srgbClr val="BD8738"/>
              </a:buClr>
              <a:buSzPts val="2000"/>
              <a:buNone/>
            </a:pPr>
            <a:r>
              <a:rPr b="0" dirty="0" i="0" lang="en-IN">
                <a:solidFill>
                  <a:srgbClr val="BD8738"/>
                </a:solidFill>
                <a:latin typeface="EB Garamond SemiBold"/>
                <a:ea typeface="EB Garamond SemiBold"/>
                <a:cs typeface="EB Garamond SemiBold"/>
                <a:sym typeface="EB Garamond SemiBold"/>
              </a:rPr>
              <a:t>https://github.com/Asura1706</a:t>
            </a:r>
          </a:p>
          <a:p>
            <a:pPr algn="l" indent="0" lvl="0" marL="0" rtl="0">
              <a:lnSpc>
                <a:spcPct val="100000"/>
              </a:lnSpc>
              <a:spcBef>
                <a:spcPts val="0"/>
              </a:spcBef>
              <a:spcAft>
                <a:spcPts val="0"/>
              </a:spcAft>
              <a:buClr>
                <a:srgbClr val="BD8738"/>
              </a:buClr>
              <a:buSzPts val="2000"/>
              <a:buNone/>
            </a:pPr>
            <a:r>
              <a:rPr b="0" dirty="0" i="0" lang="en-IN">
                <a:solidFill>
                  <a:srgbClr val="BD8738"/>
                </a:solidFill>
                <a:latin typeface="EB Garamond SemiBold"/>
                <a:ea typeface="EB Garamond SemiBold"/>
                <a:cs typeface="EB Garamond SemiBold"/>
                <a:sym typeface="EB Garamond SemiBold"/>
              </a:rPr>
              <a:t>https://github.com/hariiiiiiii</a:t>
            </a:r>
            <a:endParaRPr b="0" dirty="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8" name="Shape 1884"/>
        <p:cNvGrpSpPr/>
        <p:nvPr/>
      </p:nvGrpSpPr>
      <p:grpSpPr>
        <a:xfrm>
          <a:off x="0" y="0"/>
          <a:ext cx="0" cy="0"/>
          <a:chOff x="0" y="0"/>
          <a:chExt cx="0" cy="0"/>
        </a:xfrm>
      </p:grpSpPr>
      <p:pic>
        <p:nvPicPr>
          <p:cNvPr id="2097161" name="Google Shape;1885;p213"/>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2" name="Shape 1838"/>
        <p:cNvGrpSpPr/>
        <p:nvPr/>
      </p:nvGrpSpPr>
      <p:grpSpPr>
        <a:xfrm>
          <a:off x="0" y="0"/>
          <a:ext cx="0" cy="0"/>
          <a:chOff x="0" y="0"/>
          <a:chExt cx="0" cy="0"/>
        </a:xfrm>
      </p:grpSpPr>
      <p:sp>
        <p:nvSpPr>
          <p:cNvPr id="1048585" name="Google Shape;1839;p210"/>
          <p:cNvSpPr txBox="1">
            <a:spLocks noGrp="1"/>
          </p:cNvSpPr>
          <p:nvPr>
            <p:ph type="title"/>
          </p:nvPr>
        </p:nvSpPr>
        <p:spPr>
          <a:xfrm>
            <a:off x="181581" y="799923"/>
            <a:ext cx="4486283" cy="184707"/>
          </a:xfrm>
          <a:prstGeom prst="rect"/>
          <a:noFill/>
          <a:ln>
            <a:noFill/>
          </a:ln>
        </p:spPr>
        <p:txBody>
          <a:bodyPr anchor="ctr" anchorCtr="0" bIns="45700" lIns="90000" rIns="91425" spcFirstLastPara="1" tIns="45700" wrap="square">
            <a:noAutofit/>
          </a:bodyPr>
          <a:p>
            <a:r>
              <a:rPr dirty="0" sz="1800" lang="en-US">
                <a:solidFill>
                  <a:schemeClr val="tx2"/>
                </a:solidFill>
                <a:latin typeface="Times New Roman" panose="02020603050405020304" pitchFamily="18" charset="0"/>
                <a:cs typeface="Times New Roman" panose="02020603050405020304" pitchFamily="18" charset="0"/>
              </a:rPr>
              <a:t>Food delivery website</a:t>
            </a:r>
            <a:br>
              <a:rPr dirty="0" sz="1800" lang="en-US">
                <a:solidFill>
                  <a:schemeClr val="tx2"/>
                </a:solidFill>
                <a:latin typeface="Times New Roman" panose="02020603050405020304" pitchFamily="18" charset="0"/>
                <a:cs typeface="Times New Roman" panose="02020603050405020304" pitchFamily="18" charset="0"/>
              </a:rPr>
            </a:br>
            <a:endParaRPr dirty="0" sz="1400">
              <a:solidFill>
                <a:schemeClr val="tx2"/>
              </a:solidFill>
              <a:latin typeface="Times New Roman" panose="02020603050405020304" pitchFamily="18" charset="0"/>
              <a:ea typeface="EB Garamond"/>
              <a:cs typeface="Times New Roman" panose="02020603050405020304" pitchFamily="18" charset="0"/>
              <a:sym typeface="EB Garamond"/>
            </a:endParaRPr>
          </a:p>
        </p:txBody>
      </p:sp>
      <p:sp>
        <p:nvSpPr>
          <p:cNvPr id="1048586" name="Google Shape;1840;p210"/>
          <p:cNvSpPr txBox="1">
            <a:spLocks noGrp="1"/>
          </p:cNvSpPr>
          <p:nvPr>
            <p:ph type="body" idx="1"/>
          </p:nvPr>
        </p:nvSpPr>
        <p:spPr>
          <a:xfrm>
            <a:off x="0" y="892277"/>
            <a:ext cx="4548600" cy="1624576"/>
          </a:xfrm>
          <a:prstGeom prst="rect"/>
          <a:noFill/>
          <a:ln>
            <a:noFill/>
          </a:ln>
        </p:spPr>
        <p:txBody>
          <a:bodyPr anchor="t" anchorCtr="0" bIns="45700" lIns="91425" rIns="91425" spcFirstLastPara="1" tIns="45700" wrap="square">
            <a:noAutofit/>
          </a:bodyPr>
          <a:p>
            <a:pPr algn="l">
              <a:buFont typeface="+mj-lt"/>
              <a:buAutoNum type="arabicPeriod"/>
            </a:pPr>
            <a:r>
              <a:rPr b="1" dirty="0" sz="1200" i="0" lang="en-US">
                <a:solidFill>
                  <a:srgbClr val="D1D5DB"/>
                </a:solidFill>
                <a:effectLst/>
                <a:latin typeface="Times New Roman" panose="02020603050405020304" pitchFamily="18" charset="0"/>
                <a:cs typeface="Times New Roman" panose="02020603050405020304" pitchFamily="18" charset="0"/>
              </a:rPr>
              <a:t>Online Dining Convenience</a:t>
            </a:r>
            <a:r>
              <a:rPr b="0" dirty="0" sz="1200" i="0" lang="en-US">
                <a:solidFill>
                  <a:srgbClr val="D1D5DB"/>
                </a:solidFill>
                <a:effectLst/>
                <a:latin typeface="Times New Roman" panose="02020603050405020304" pitchFamily="18" charset="0"/>
                <a:cs typeface="Times New Roman" panose="02020603050405020304" pitchFamily="18" charset="0"/>
              </a:rPr>
              <a:t>: Enjoy restaurant-quality meals delivered to your doorstep with ease.</a:t>
            </a:r>
          </a:p>
          <a:p>
            <a:pPr algn="l">
              <a:buFont typeface="+mj-lt"/>
              <a:buAutoNum type="arabicPeriod"/>
            </a:pPr>
            <a:r>
              <a:rPr b="1" dirty="0" sz="1200" i="0" lang="en-US">
                <a:solidFill>
                  <a:srgbClr val="D1D5DB"/>
                </a:solidFill>
                <a:effectLst/>
                <a:latin typeface="Times New Roman" panose="02020603050405020304" pitchFamily="18" charset="0"/>
                <a:cs typeface="Times New Roman" panose="02020603050405020304" pitchFamily="18" charset="0"/>
              </a:rPr>
              <a:t>A Culinary Marketplace</a:t>
            </a:r>
            <a:r>
              <a:rPr b="0" dirty="0" sz="1200" i="0" lang="en-US">
                <a:solidFill>
                  <a:srgbClr val="D1D5DB"/>
                </a:solidFill>
                <a:effectLst/>
                <a:latin typeface="Times New Roman" panose="02020603050405020304" pitchFamily="18" charset="0"/>
                <a:cs typeface="Times New Roman" panose="02020603050405020304" pitchFamily="18" charset="0"/>
              </a:rPr>
              <a:t>: Explore diverse menus, place orders, and satisfy your cravings effortlessly.</a:t>
            </a:r>
          </a:p>
          <a:p>
            <a:pPr algn="l">
              <a:buFont typeface="+mj-lt"/>
              <a:buAutoNum type="arabicPeriod"/>
            </a:pPr>
            <a:r>
              <a:rPr b="1" dirty="0" sz="1200" i="0" lang="en-US">
                <a:solidFill>
                  <a:srgbClr val="D1D5DB"/>
                </a:solidFill>
                <a:effectLst/>
                <a:latin typeface="Times New Roman" panose="02020603050405020304" pitchFamily="18" charset="0"/>
                <a:cs typeface="Times New Roman" panose="02020603050405020304" pitchFamily="18" charset="0"/>
              </a:rPr>
              <a:t>Seamless Ordering</a:t>
            </a:r>
            <a:r>
              <a:rPr b="0" dirty="0" sz="1200" i="0" lang="en-US">
                <a:solidFill>
                  <a:srgbClr val="D1D5DB"/>
                </a:solidFill>
                <a:effectLst/>
                <a:latin typeface="Times New Roman" panose="02020603050405020304" pitchFamily="18" charset="0"/>
                <a:cs typeface="Times New Roman" panose="02020603050405020304" pitchFamily="18" charset="0"/>
              </a:rPr>
              <a:t>: Customize, pay securely, and track your orders in real-time for a smooth experience.</a:t>
            </a:r>
          </a:p>
          <a:p>
            <a:pPr algn="l">
              <a:buFont typeface="+mj-lt"/>
              <a:buAutoNum type="arabicPeriod"/>
            </a:pPr>
            <a:r>
              <a:rPr b="1" dirty="0" sz="1200" i="0" lang="en-US">
                <a:solidFill>
                  <a:srgbClr val="D1D5DB"/>
                </a:solidFill>
                <a:effectLst/>
                <a:latin typeface="Times New Roman" panose="02020603050405020304" pitchFamily="18" charset="0"/>
                <a:cs typeface="Times New Roman" panose="02020603050405020304" pitchFamily="18" charset="0"/>
              </a:rPr>
              <a:t>Supporting Local Businesses</a:t>
            </a:r>
            <a:r>
              <a:rPr b="0" dirty="0" sz="1200" i="0" lang="en-US">
                <a:solidFill>
                  <a:srgbClr val="D1D5DB"/>
                </a:solidFill>
                <a:effectLst/>
                <a:latin typeface="Times New Roman" panose="02020603050405020304" pitchFamily="18" charset="0"/>
                <a:cs typeface="Times New Roman" panose="02020603050405020304" pitchFamily="18" charset="0"/>
              </a:rPr>
              <a:t>: Help local restaurants grow while enjoying a variety of culinary delights.</a:t>
            </a:r>
          </a:p>
          <a:p>
            <a:pPr algn="l" indent="-285750" lvl="0" marL="285750" rtl="0">
              <a:lnSpc>
                <a:spcPct val="100000"/>
              </a:lnSpc>
              <a:spcBef>
                <a:spcPts val="0"/>
              </a:spcBef>
              <a:spcAft>
                <a:spcPts val="0"/>
              </a:spcAft>
              <a:buClr>
                <a:schemeClr val="lt1"/>
              </a:buClr>
              <a:buSzPts val="1400"/>
              <a:buFont typeface="EB Garamond Medium"/>
              <a:buChar char="▪"/>
            </a:pPr>
            <a:endParaRPr dirty="0" lang="en-IN">
              <a:latin typeface="EB Garamond Medium"/>
              <a:ea typeface="EB Garamond Medium"/>
              <a:cs typeface="Times New Roman" panose="02020603050405020304" pitchFamily="18" charset="0"/>
              <a:sym typeface="EB Garamond Medium"/>
            </a:endParaRPr>
          </a:p>
        </p:txBody>
      </p:sp>
      <p:graphicFrame>
        <p:nvGraphicFramePr>
          <p:cNvPr id="4194304" name="Table 4"/>
          <p:cNvGraphicFramePr>
            <a:graphicFrameLocks noGrp="1"/>
          </p:cNvGraphicFramePr>
          <p:nvPr/>
        </p:nvGraphicFramePr>
        <p:xfrm>
          <a:off x="0" y="2626647"/>
          <a:ext cx="4726857" cy="1963999"/>
        </p:xfrm>
        <a:graphic>
          <a:graphicData uri="http://schemas.openxmlformats.org/drawingml/2006/table">
            <a:tbl>
              <a:tblPr firstRow="1" bandRow="1">
                <a:tableStyleId>{5A4BF2BA-0B32-4039-8D23-6E65AF0657F0}</a:tableStyleId>
              </a:tblPr>
              <a:tblGrid>
                <a:gridCol w="1585452"/>
                <a:gridCol w="1565786"/>
                <a:gridCol w="1575619"/>
              </a:tblGrid>
              <a:tr h="368452">
                <a:tc>
                  <a:txBody>
                    <a:bodyPr/>
                    <a:p>
                      <a:pPr algn="ctr" indent="0" lvl="0" marL="0" marR="0" rtl="0">
                        <a:lnSpc>
                          <a:spcPct val="100000"/>
                        </a:lnSpc>
                        <a:spcBef>
                          <a:spcPts val="0"/>
                        </a:spcBef>
                        <a:spcAft>
                          <a:spcPts val="0"/>
                        </a:spcAft>
                        <a:buClr>
                          <a:srgbClr val="000000"/>
                        </a:buClr>
                        <a:buSzPts val="1400"/>
                        <a:buFont typeface="Arial"/>
                        <a:buNone/>
                      </a:pPr>
                      <a:r>
                        <a:rPr b="1" cap="none" dirty="0" sz="1400" lang="en-US" strike="noStrike" u="none">
                          <a:solidFill>
                            <a:schemeClr val="tx2"/>
                          </a:solidFill>
                        </a:rPr>
                        <a:t>LMS Username</a:t>
                      </a:r>
                      <a:endParaRPr b="1" cap="none" dirty="0" sz="1400" strike="noStrike" u="none">
                        <a:solidFill>
                          <a:schemeClr val="tx2"/>
                        </a:solidFill>
                      </a:endParaRPr>
                    </a:p>
                  </a:txBody>
                  <a:tcPr marL="91425" marR="91425" marT="91425" marB="91425"/>
                </a:tc>
                <a:tc>
                  <a:txBody>
                    <a:bodyPr/>
                    <a:p>
                      <a:pPr algn="ctr" indent="0" lvl="0" marL="0" marR="0" rtl="0">
                        <a:lnSpc>
                          <a:spcPct val="100000"/>
                        </a:lnSpc>
                        <a:spcBef>
                          <a:spcPts val="0"/>
                        </a:spcBef>
                        <a:spcAft>
                          <a:spcPts val="0"/>
                        </a:spcAft>
                        <a:buClr>
                          <a:srgbClr val="000000"/>
                        </a:buClr>
                        <a:buSzPts val="1400"/>
                        <a:buFont typeface="Arial"/>
                        <a:buNone/>
                      </a:pPr>
                      <a:r>
                        <a:rPr b="1" cap="none" dirty="0" sz="1400" lang="en-US" strike="noStrike" u="none">
                          <a:solidFill>
                            <a:schemeClr val="tx2"/>
                          </a:solidFill>
                        </a:rPr>
                        <a:t>Name </a:t>
                      </a:r>
                      <a:endParaRPr b="1" cap="none" dirty="0" sz="1400" strike="noStrike" u="none">
                        <a:solidFill>
                          <a:schemeClr val="tx2"/>
                        </a:solidFill>
                      </a:endParaRPr>
                    </a:p>
                  </a:txBody>
                  <a:tcPr marL="91425" marR="91425" marT="91425" marB="91425"/>
                </a:tc>
                <a:tc>
                  <a:txBody>
                    <a:bodyPr/>
                    <a:p>
                      <a:pPr algn="ctr" indent="0" lvl="0" marL="0" marR="0" rtl="0">
                        <a:lnSpc>
                          <a:spcPct val="100000"/>
                        </a:lnSpc>
                        <a:spcBef>
                          <a:spcPts val="0"/>
                        </a:spcBef>
                        <a:spcAft>
                          <a:spcPts val="0"/>
                        </a:spcAft>
                        <a:buClr>
                          <a:srgbClr val="000000"/>
                        </a:buClr>
                        <a:buSzPts val="1400"/>
                        <a:buFont typeface="Arial"/>
                        <a:buNone/>
                      </a:pPr>
                      <a:r>
                        <a:rPr b="1" cap="none" dirty="0" sz="1400" lang="en-US" strike="noStrike" u="none">
                          <a:solidFill>
                            <a:schemeClr val="tx2"/>
                          </a:solidFill>
                        </a:rPr>
                        <a:t>Batch </a:t>
                      </a:r>
                      <a:endParaRPr b="1" cap="none" dirty="0" sz="1400" strike="noStrike" u="none">
                        <a:solidFill>
                          <a:schemeClr val="tx2"/>
                        </a:solidFill>
                      </a:endParaRPr>
                    </a:p>
                  </a:txBody>
                  <a:tcPr marL="91425" marR="91425" marT="91425" marB="91425"/>
                </a:tc>
              </a:tr>
              <a:tr h="344860">
                <a:tc>
                  <a:txBody>
                    <a:bodyPr/>
                    <a:p>
                      <a:r>
                        <a:rPr dirty="0" lang="en-US">
                          <a:solidFill>
                            <a:srgbClr val="FFFF00"/>
                          </a:solidFill>
                        </a:rPr>
                        <a:t>au721220104303</a:t>
                      </a:r>
                      <a:endParaRPr dirty="0" lang="en-IN">
                        <a:solidFill>
                          <a:srgbClr val="FFFF00"/>
                        </a:solidFill>
                      </a:endParaRPr>
                    </a:p>
                  </a:txBody>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cap="none" dirty="0" sz="1400" lang="en-US" strike="noStrike" u="none">
                          <a:solidFill>
                            <a:srgbClr val="FFFF00"/>
                          </a:solidFill>
                        </a:rPr>
                        <a:t>Nagaraj N</a:t>
                      </a:r>
                    </a:p>
                  </a:txBody>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b="1" cap="none" dirty="0" sz="1400" lang="en-IN" strike="noStrike" u="none">
                          <a:solidFill>
                            <a:srgbClr val="FFFF00"/>
                          </a:solidFill>
                          <a:latin typeface="Times New Roman" panose="02020603050405020304" pitchFamily="18" charset="0"/>
                          <a:cs typeface="Times New Roman" panose="02020603050405020304" pitchFamily="18" charset="0"/>
                        </a:rPr>
                        <a:t>Cd1_16</a:t>
                      </a:r>
                      <a:endParaRPr cap="none" dirty="0" sz="1400" lang="en-IN" strike="noStrike" u="none">
                        <a:solidFill>
                          <a:srgbClr val="FFFF00"/>
                        </a:solidFill>
                      </a:endParaRPr>
                    </a:p>
                  </a:txBody>
                </a:tc>
              </a:tr>
              <a:tr h="344860">
                <a:tc>
                  <a:txBody>
                    <a:bodyPr/>
                    <a:p>
                      <a:r>
                        <a:rPr dirty="0" lang="en-US">
                          <a:solidFill>
                            <a:srgbClr val="FFFF00"/>
                          </a:solidFill>
                        </a:rPr>
                        <a:t>au721220104302</a:t>
                      </a:r>
                      <a:endParaRPr dirty="0" lang="en-IN">
                        <a:solidFill>
                          <a:srgbClr val="FFFF00"/>
                        </a:solidFill>
                      </a:endParaRPr>
                    </a:p>
                  </a:txBody>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cap="none" dirty="0" sz="1400" lang="en-US" err="1" strike="noStrike" u="none">
                          <a:solidFill>
                            <a:srgbClr val="FFFF00"/>
                          </a:solidFill>
                        </a:rPr>
                        <a:t>Dharanish</a:t>
                      </a:r>
                      <a:r>
                        <a:rPr cap="none" dirty="0" sz="1400" lang="en-US" strike="noStrike" u="none">
                          <a:solidFill>
                            <a:srgbClr val="FFFF00"/>
                          </a:solidFill>
                        </a:rPr>
                        <a:t> D</a:t>
                      </a:r>
                    </a:p>
                  </a:txBody>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b="1" cap="none" dirty="0" sz="1400" lang="en-IN" strike="noStrike" u="none">
                          <a:solidFill>
                            <a:srgbClr val="FFFF00"/>
                          </a:solidFill>
                          <a:latin typeface="Times New Roman" panose="02020603050405020304" pitchFamily="18" charset="0"/>
                          <a:cs typeface="Times New Roman" panose="02020603050405020304" pitchFamily="18" charset="0"/>
                        </a:rPr>
                        <a:t>Cd1_16</a:t>
                      </a:r>
                      <a:endParaRPr cap="none" dirty="0" sz="1400" lang="en-IN" strike="noStrike" u="none">
                        <a:solidFill>
                          <a:srgbClr val="FFFF00"/>
                        </a:solidFill>
                      </a:endParaRPr>
                    </a:p>
                  </a:txBody>
                </a:tc>
              </a:tr>
              <a:tr h="368452">
                <a:tc>
                  <a:txBody>
                    <a:bodyPr/>
                    <a:p>
                      <a:r>
                        <a:rPr dirty="0" lang="en-IN">
                          <a:solidFill>
                            <a:srgbClr val="FFFF00"/>
                          </a:solidFill>
                        </a:rPr>
                        <a:t>au721220104021</a:t>
                      </a:r>
                    </a:p>
                  </a:txBody>
                </a:tc>
                <a:tc>
                  <a:txBody>
                    <a:bodyPr/>
                    <a:p>
                      <a:pPr algn="l" defTabSz="914400" eaLnBrk="1" fontAlgn="auto" hangingPunct="1" indent="0" latinLnBrk="0" lvl="0" marL="0" marR="0" rtl="0">
                        <a:lnSpc>
                          <a:spcPct val="100000"/>
                        </a:lnSpc>
                        <a:spcBef>
                          <a:spcPts val="0"/>
                        </a:spcBef>
                        <a:spcAft>
                          <a:spcPts val="0"/>
                        </a:spcAft>
                        <a:buClr>
                          <a:srgbClr val="000000"/>
                        </a:buClr>
                        <a:buSzPts val="1400"/>
                        <a:buFont typeface="Arial"/>
                        <a:buNone/>
                      </a:pPr>
                      <a:r>
                        <a:rPr cap="none" dirty="0" sz="1400" lang="en-US" err="1" strike="noStrike" u="none">
                          <a:solidFill>
                            <a:srgbClr val="FFFF00"/>
                          </a:solidFill>
                        </a:rPr>
                        <a:t>Lankeesh</a:t>
                      </a:r>
                      <a:r>
                        <a:rPr cap="none" dirty="0" sz="1400" lang="en-US" strike="noStrike" u="none">
                          <a:solidFill>
                            <a:srgbClr val="FFFF00"/>
                          </a:solidFill>
                        </a:rPr>
                        <a:t> S</a:t>
                      </a: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Pts val="1400"/>
                        <a:buFont typeface="Arial"/>
                        <a:buNone/>
                      </a:pPr>
                      <a:r>
                        <a:rPr b="1" cap="none" dirty="0" sz="1400" lang="en-IN" strike="noStrike" u="none">
                          <a:solidFill>
                            <a:srgbClr val="FFFF00"/>
                          </a:solidFill>
                          <a:latin typeface="Times New Roman" panose="02020603050405020304" pitchFamily="18" charset="0"/>
                          <a:cs typeface="Times New Roman" panose="02020603050405020304" pitchFamily="18" charset="0"/>
                        </a:rPr>
                        <a:t>Cd1_16</a:t>
                      </a:r>
                      <a:endParaRPr cap="none" dirty="0" sz="1400" lang="en-IN" strike="noStrike" u="none">
                        <a:solidFill>
                          <a:srgbClr val="FFFF00"/>
                        </a:solidFill>
                      </a:endParaRPr>
                    </a:p>
                  </a:txBody>
                  <a:tcPr marL="91425" marR="91425" marT="91425" marB="91425"/>
                </a:tc>
              </a:tr>
              <a:tr h="481859">
                <a:tc>
                  <a:txBody>
                    <a:bodyPr/>
                    <a:p>
                      <a:r>
                        <a:rPr dirty="0" lang="en-IN">
                          <a:solidFill>
                            <a:srgbClr val="FFFF00"/>
                          </a:solidFill>
                        </a:rPr>
                        <a:t>au721220104501</a:t>
                      </a:r>
                    </a:p>
                  </a:txBody>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cap="none" dirty="0" sz="1400" lang="en-US" err="1" strike="noStrike" u="none">
                          <a:solidFill>
                            <a:srgbClr val="FFFF00"/>
                          </a:solidFill>
                        </a:rPr>
                        <a:t>Hariprasath</a:t>
                      </a:r>
                      <a:r>
                        <a:rPr cap="none" dirty="0" sz="1400" lang="en-US" strike="noStrike" u="none">
                          <a:solidFill>
                            <a:srgbClr val="FFFF00"/>
                          </a:solidFill>
                        </a:rPr>
                        <a:t> K</a:t>
                      </a:r>
                    </a:p>
                  </a:txBody>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b="1" cap="none" dirty="0" sz="1400" lang="en-IN" strike="noStrike" u="none">
                          <a:solidFill>
                            <a:srgbClr val="FFFF00"/>
                          </a:solidFill>
                          <a:latin typeface="Times New Roman" panose="02020603050405020304" pitchFamily="18" charset="0"/>
                          <a:cs typeface="Times New Roman" panose="02020603050405020304" pitchFamily="18" charset="0"/>
                        </a:rPr>
                        <a:t>Cd1_16</a:t>
                      </a:r>
                      <a:endParaRPr cap="none" dirty="0" sz="1400" lang="en-IN" strike="noStrike" u="none">
                        <a:solidFill>
                          <a:srgbClr val="FFFF00"/>
                        </a:solidFill>
                      </a:endParaRPr>
                    </a:p>
                  </a:txBody>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591" name="TextBox 1"/>
          <p:cNvSpPr txBox="1"/>
          <p:nvPr/>
        </p:nvSpPr>
        <p:spPr>
          <a:xfrm>
            <a:off x="475488" y="292608"/>
            <a:ext cx="7686779" cy="561340"/>
          </a:xfrm>
          <a:prstGeom prst="rect"/>
          <a:noFill/>
        </p:spPr>
        <p:txBody>
          <a:bodyPr rtlCol="0" wrap="square">
            <a:spAutoFit/>
          </a:bodyPr>
          <a:p>
            <a:r>
              <a:rPr b="1" dirty="0" sz="2800" i="0" lang="en-US">
                <a:effectLst/>
                <a:latin typeface="Times New Roman" panose="02020603050405020304" pitchFamily="18" charset="0"/>
                <a:cs typeface="Times New Roman" panose="02020603050405020304" pitchFamily="18" charset="0"/>
              </a:rPr>
              <a:t>Web Page Development and Authentication"</a:t>
            </a:r>
            <a:endParaRPr dirty="0" sz="2800" lang="en-IN">
              <a:latin typeface="Times New Roman" panose="02020603050405020304" pitchFamily="18" charset="0"/>
              <a:cs typeface="Times New Roman" panose="02020603050405020304" pitchFamily="18" charset="0"/>
            </a:endParaRPr>
          </a:p>
        </p:txBody>
      </p:sp>
      <p:sp>
        <p:nvSpPr>
          <p:cNvPr id="1048592" name="TextBox 2"/>
          <p:cNvSpPr txBox="1"/>
          <p:nvPr/>
        </p:nvSpPr>
        <p:spPr>
          <a:xfrm>
            <a:off x="536222" y="815828"/>
            <a:ext cx="8607778" cy="1977390"/>
          </a:xfrm>
          <a:prstGeom prst="rect"/>
          <a:noFill/>
        </p:spPr>
        <p:txBody>
          <a:bodyPr rtlCol="0" wrap="square">
            <a:spAutoFit/>
          </a:bodyPr>
          <a:p>
            <a:pPr indent="-285750" marL="290513">
              <a:lnSpc>
                <a:spcPct val="150000"/>
              </a:lnSpc>
              <a:buFont typeface="Arial"/>
              <a:buChar char="•"/>
            </a:pPr>
            <a:r>
              <a:rPr sz="1600" lang="en-US"/>
              <a:t>Use of JavaScript for temporary authentication:Explain how JavaScript is employed to manage authentication dynamically</a:t>
            </a:r>
            <a:r>
              <a:rPr lang="en-US"/>
              <a:t>.</a:t>
            </a:r>
            <a:endParaRPr altLang="en-US" lang="zh-CN"/>
          </a:p>
          <a:p>
            <a:pPr>
              <a:lnSpc>
                <a:spcPct val="150000"/>
              </a:lnSpc>
            </a:pPr>
            <a:r>
              <a:rPr altLang="en-US" b="1" lang="en-US"/>
              <a:t>Dynamic nature of signup and login processes</a:t>
            </a:r>
            <a:r>
              <a:rPr altLang="en-US" b="1" lang="en-US"/>
              <a:t>:</a:t>
            </a:r>
            <a:endParaRPr altLang="en-US" b="1" lang="zh-CN"/>
          </a:p>
          <a:p>
            <a:pPr indent="-285750" marL="290513">
              <a:lnSpc>
                <a:spcPct val="150000"/>
              </a:lnSpc>
              <a:buFont typeface="Arial"/>
              <a:buChar char="•"/>
            </a:pPr>
            <a:r>
              <a:rPr altLang="en-US" b="0" lang="en-US"/>
              <a:t>the signup and login procedures are flexible and responsive, thanks to the dynamic nature enabled by JavaScript</a:t>
            </a:r>
            <a:r>
              <a:rPr altLang="en-US" b="1" lang="en-US"/>
              <a:t>.</a:t>
            </a:r>
            <a:endParaRPr altLang="en-US" b="1" lang="zh-CN"/>
          </a:p>
        </p:txBody>
      </p:sp>
      <p:sp>
        <p:nvSpPr>
          <p:cNvPr id="1048593" name="TextBox 3"/>
          <p:cNvSpPr txBox="1"/>
          <p:nvPr/>
        </p:nvSpPr>
        <p:spPr>
          <a:xfrm>
            <a:off x="475488" y="2793217"/>
            <a:ext cx="9393838" cy="497840"/>
          </a:xfrm>
          <a:prstGeom prst="rect"/>
          <a:noFill/>
        </p:spPr>
        <p:txBody>
          <a:bodyPr rtlCol="0" wrap="square">
            <a:spAutoFit/>
          </a:bodyPr>
          <a:p>
            <a:r>
              <a:rPr b="1" dirty="0" sz="2400" lang="en-US"/>
              <a:t>Utilization of JavaScript for dynamic content manipulation:</a:t>
            </a:r>
            <a:endParaRPr b="1" dirty="0" sz="2800" lang="en-IN"/>
          </a:p>
        </p:txBody>
      </p:sp>
      <p:sp>
        <p:nvSpPr>
          <p:cNvPr id="1048594" name="TextBox 4"/>
          <p:cNvSpPr txBox="1"/>
          <p:nvPr/>
        </p:nvSpPr>
        <p:spPr>
          <a:xfrm>
            <a:off x="536222" y="3527840"/>
            <a:ext cx="7408577" cy="1177290"/>
          </a:xfrm>
          <a:prstGeom prst="rect"/>
          <a:noFill/>
        </p:spPr>
        <p:txBody>
          <a:bodyPr rtlCol="0" wrap="square">
            <a:spAutoFit/>
          </a:bodyPr>
          <a:p>
            <a:pPr indent="-285750" marL="290513">
              <a:lnSpc>
                <a:spcPct val="150000"/>
              </a:lnSpc>
              <a:buFont typeface="Arial"/>
              <a:buChar char="•"/>
            </a:pPr>
            <a:r>
              <a:rPr lang="en-US"/>
              <a:t>Elaborate on how JavaScript is employed to manipulate content dynamically on the web page. This could include form validation, updating UI elements, or handling user interactions.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9774" name=""/>
          <p:cNvSpPr txBox="1"/>
          <p:nvPr/>
        </p:nvSpPr>
        <p:spPr>
          <a:xfrm>
            <a:off x="699267" y="357055"/>
            <a:ext cx="8123925" cy="4549139"/>
          </a:xfrm>
          <a:prstGeom prst="rect"/>
        </p:spPr>
        <p:txBody>
          <a:bodyPr rtlCol="0" wrap="square">
            <a:spAutoFit/>
          </a:bodyPr>
          <a:p>
            <a:pPr>
              <a:lnSpc>
                <a:spcPct val="150000"/>
              </a:lnSpc>
            </a:pPr>
            <a:r>
              <a:rPr b="1" sz="2000" lang="en-GB">
                <a:solidFill>
                  <a:srgbClr val="000000"/>
                </a:solidFill>
              </a:rPr>
              <a:t>Explanation of temporary authentication methods:</a:t>
            </a:r>
            <a:endParaRPr sz="1800" lang="en-GB">
              <a:solidFill>
                <a:srgbClr val="000000"/>
              </a:solidFill>
            </a:endParaRPr>
          </a:p>
          <a:p>
            <a:pPr indent="-342900" marL="347663">
              <a:lnSpc>
                <a:spcPct val="150000"/>
              </a:lnSpc>
              <a:buFont typeface="Arial"/>
              <a:buChar char="•"/>
            </a:pPr>
            <a:r>
              <a:rPr sz="2000" lang="en-GB">
                <a:solidFill>
                  <a:srgbClr val="000000"/>
                </a:solidFill>
              </a:rPr>
              <a:t>Provide details on the temporary authentication methods implemented using JavaScript. This might involve using temporary tokens, session storage, or other techniques to manage user authentication during their session.</a:t>
            </a:r>
            <a:endParaRPr sz="1800" lang="en-GB">
              <a:solidFill>
                <a:srgbClr val="000000"/>
              </a:solidFill>
            </a:endParaRPr>
          </a:p>
          <a:p>
            <a:pPr indent="-342900" marL="347663">
              <a:lnSpc>
                <a:spcPct val="150000"/>
              </a:lnSpc>
              <a:buFont typeface="Arial"/>
              <a:buChar char="•"/>
            </a:pPr>
            <a:r>
              <a:rPr b="1" sz="2000" lang="en-GB">
                <a:solidFill>
                  <a:srgbClr val="000000"/>
                </a:solidFill>
              </a:rPr>
              <a:t>CSS enhancements for an improved user interface:</a:t>
            </a:r>
            <a:r>
              <a:rPr sz="2000" lang="en-GB">
                <a:solidFill>
                  <a:srgbClr val="000000"/>
                </a:solidFill>
              </a:rPr>
              <a:t>Discuss specific enhancements made using CSS to improve the visual appeal and user experience of the web page. This could include styling forms, layout adjustments, or responsive design.</a:t>
            </a:r>
            <a:endParaRPr sz="2800" lang="en-GB">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601" name="TextBox 1"/>
          <p:cNvSpPr txBox="1"/>
          <p:nvPr/>
        </p:nvSpPr>
        <p:spPr>
          <a:xfrm>
            <a:off x="583990" y="447132"/>
            <a:ext cx="8560010" cy="3844290"/>
          </a:xfrm>
          <a:prstGeom prst="rect"/>
          <a:noFill/>
        </p:spPr>
        <p:txBody>
          <a:bodyPr rtlCol="0" wrap="square">
            <a:spAutoFit/>
          </a:bodyPr>
          <a:p>
            <a:pPr>
              <a:lnSpc>
                <a:spcPct val="150000"/>
              </a:lnSpc>
            </a:pPr>
            <a:r>
              <a:rPr b="1" dirty="0" sz="2000" lang="en-US"/>
              <a:t> </a:t>
            </a:r>
            <a:r>
              <a:rPr b="1" dirty="0" sz="2800" lang="en-US"/>
              <a:t>"Client-Side Authentication with JavaScript"</a:t>
            </a:r>
            <a:endParaRPr altLang="en-US" lang="zh-CN"/>
          </a:p>
          <a:p>
            <a:pPr indent="-285750" marL="290513">
              <a:lnSpc>
                <a:spcPct val="150000"/>
              </a:lnSpc>
              <a:buFont typeface="Arial"/>
              <a:buChar char="•"/>
            </a:pPr>
            <a:r>
              <a:rPr altLang="en-US" b="0" dirty="0" sz="2400" lang="en-US"/>
              <a:t>Begin by introducing the concept of client-side authentication, emphasizing its role in the context of web development. Explain that this approach involves handling user authentication directly on the user's device, reducing the need for constant communication with the server.</a:t>
            </a:r>
            <a:endParaRPr altLang="en-US"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9777" name=""/>
          <p:cNvSpPr txBox="1"/>
          <p:nvPr/>
        </p:nvSpPr>
        <p:spPr>
          <a:xfrm>
            <a:off x="428794" y="646430"/>
            <a:ext cx="8323770" cy="4358639"/>
          </a:xfrm>
          <a:prstGeom prst="rect"/>
        </p:spPr>
        <p:txBody>
          <a:bodyPr rtlCol="0" wrap="square">
            <a:spAutoFit/>
          </a:bodyPr>
          <a:p>
            <a:pPr>
              <a:lnSpc>
                <a:spcPct val="150000"/>
              </a:lnSpc>
            </a:pPr>
            <a:r>
              <a:rPr b="1" sz="2400" lang="en-GB">
                <a:solidFill>
                  <a:srgbClr val="000000"/>
                </a:solidFill>
              </a:rPr>
              <a:t> "Future Improvements"</a:t>
            </a:r>
            <a:endParaRPr sz="2000" lang="en-GB">
              <a:solidFill>
                <a:srgbClr val="000000"/>
              </a:solidFill>
            </a:endParaRPr>
          </a:p>
          <a:p>
            <a:pPr>
              <a:lnSpc>
                <a:spcPct val="150000"/>
              </a:lnSpc>
            </a:pPr>
            <a:r>
              <a:rPr b="1" sz="2400" lang="en-US">
                <a:solidFill>
                  <a:srgbClr val="000000"/>
                </a:solidFill>
              </a:rPr>
              <a:t> </a:t>
            </a:r>
            <a:r>
              <a:rPr b="1" sz="2400" lang="en-US">
                <a:solidFill>
                  <a:srgbClr val="000000"/>
                </a:solidFill>
              </a:rPr>
              <a:t> </a:t>
            </a:r>
            <a:r>
              <a:rPr b="1" sz="2400" lang="en-US">
                <a:solidFill>
                  <a:srgbClr val="000000"/>
                </a:solidFill>
              </a:rPr>
              <a:t> </a:t>
            </a:r>
            <a:r>
              <a:rPr b="1" sz="2400" lang="en-GB">
                <a:solidFill>
                  <a:srgbClr val="000000"/>
                </a:solidFill>
              </a:rPr>
              <a:t>Multi-Factor Authentication (MFA):</a:t>
            </a:r>
            <a:endParaRPr sz="2000" lang="en-GB">
              <a:solidFill>
                <a:srgbClr val="000000"/>
              </a:solidFill>
            </a:endParaRPr>
          </a:p>
          <a:p>
            <a:pPr indent="-457200" marL="461963">
              <a:lnSpc>
                <a:spcPct val="150000"/>
              </a:lnSpc>
              <a:buFont typeface="Arial"/>
              <a:buChar char="•"/>
            </a:pPr>
            <a:r>
              <a:rPr sz="2400" lang="en-GB">
                <a:solidFill>
                  <a:srgbClr val="000000"/>
                </a:solidFill>
              </a:rPr>
              <a:t>Explore the possibility of implementing MFA on the client side for enhanced security.Integration with Server-Side Authentication:Discuss plans for integrating client-side authentication with server-side processes to create a robust authentication system.</a:t>
            </a:r>
            <a:endParaRPr sz="2800" lang="en-GB">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83" name=""/>
        <p:cNvGrpSpPr/>
        <p:nvPr/>
      </p:nvGrpSpPr>
      <p:grpSpPr>
        <a:xfrm>
          <a:off x="0" y="0"/>
          <a:ext cx="0" cy="0"/>
          <a:chOff x="0" y="0"/>
          <a:chExt cx="0" cy="0"/>
        </a:xfrm>
      </p:grpSpPr>
      <p:pic>
        <p:nvPicPr>
          <p:cNvPr id="2097306" name=""/>
          <p:cNvPicPr>
            <a:picLocks/>
          </p:cNvPicPr>
          <p:nvPr/>
        </p:nvPicPr>
        <p:blipFill>
          <a:blip xmlns:r="http://schemas.openxmlformats.org/officeDocument/2006/relationships" r:embed="rId1"/>
          <a:stretch>
            <a:fillRect/>
          </a:stretch>
        </p:blipFill>
        <p:spPr>
          <a:xfrm rot="0">
            <a:off x="514406" y="713572"/>
            <a:ext cx="3781052" cy="4585378"/>
          </a:xfrm>
          <a:prstGeom prst="rect"/>
        </p:spPr>
      </p:pic>
      <p:sp>
        <p:nvSpPr>
          <p:cNvPr id="1049778" name=""/>
          <p:cNvSpPr txBox="1"/>
          <p:nvPr/>
        </p:nvSpPr>
        <p:spPr>
          <a:xfrm>
            <a:off x="514406" y="152233"/>
            <a:ext cx="6153381" cy="561340"/>
          </a:xfrm>
          <a:prstGeom prst="rect"/>
        </p:spPr>
        <p:txBody>
          <a:bodyPr rtlCol="0" wrap="square">
            <a:spAutoFit/>
          </a:bodyPr>
          <a:p>
            <a:r>
              <a:rPr b="1" sz="2800" lang="en-US">
                <a:solidFill>
                  <a:srgbClr val="000000"/>
                </a:solidFill>
              </a:rPr>
              <a:t>S</a:t>
            </a:r>
            <a:r>
              <a:rPr b="1" sz="2800" lang="en-US">
                <a:solidFill>
                  <a:srgbClr val="000000"/>
                </a:solidFill>
              </a:rPr>
              <a:t>c</a:t>
            </a:r>
            <a:r>
              <a:rPr b="1" sz="2800" lang="en-US">
                <a:solidFill>
                  <a:srgbClr val="000000"/>
                </a:solidFill>
              </a:rPr>
              <a:t>r</a:t>
            </a:r>
            <a:r>
              <a:rPr b="1" sz="2800" lang="en-US">
                <a:solidFill>
                  <a:srgbClr val="000000"/>
                </a:solidFill>
              </a:rPr>
              <a:t>e</a:t>
            </a:r>
            <a:r>
              <a:rPr b="1" sz="2800" lang="en-US">
                <a:solidFill>
                  <a:srgbClr val="000000"/>
                </a:solidFill>
              </a:rPr>
              <a:t>e</a:t>
            </a:r>
            <a:r>
              <a:rPr b="1" sz="2800" lang="en-US">
                <a:solidFill>
                  <a:srgbClr val="000000"/>
                </a:solidFill>
              </a:rPr>
              <a:t>nshot</a:t>
            </a:r>
            <a:r>
              <a:rPr b="1" sz="2800" lang="en-US">
                <a:solidFill>
                  <a:srgbClr val="000000"/>
                </a:solidFill>
              </a:rPr>
              <a:t>s</a:t>
            </a:r>
            <a:r>
              <a:rPr b="1" sz="2800" lang="en-US">
                <a:solidFill>
                  <a:srgbClr val="000000"/>
                </a:solidFill>
              </a:rPr>
              <a:t>:</a:t>
            </a:r>
            <a:endParaRPr sz="2800" lang="en-GB">
              <a:solidFill>
                <a:srgbClr val="000000"/>
              </a:solidFill>
            </a:endParaRPr>
          </a:p>
        </p:txBody>
      </p:sp>
      <p:pic>
        <p:nvPicPr>
          <p:cNvPr id="2097307" name=""/>
          <p:cNvPicPr>
            <a:picLocks/>
          </p:cNvPicPr>
          <p:nvPr/>
        </p:nvPicPr>
        <p:blipFill>
          <a:blip xmlns:r="http://schemas.openxmlformats.org/officeDocument/2006/relationships" r:embed="rId2"/>
          <a:stretch>
            <a:fillRect/>
          </a:stretch>
        </p:blipFill>
        <p:spPr>
          <a:xfrm rot="0">
            <a:off x="4864352" y="711963"/>
            <a:ext cx="4020960" cy="4431536"/>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84" name=""/>
        <p:cNvGrpSpPr/>
        <p:nvPr/>
      </p:nvGrpSpPr>
      <p:grpSpPr>
        <a:xfrm>
          <a:off x="0" y="0"/>
          <a:ext cx="0" cy="0"/>
          <a:chOff x="0" y="0"/>
          <a:chExt cx="0" cy="0"/>
        </a:xfrm>
      </p:grpSpPr>
      <p:pic>
        <p:nvPicPr>
          <p:cNvPr id="2097308" name=""/>
          <p:cNvPicPr>
            <a:picLocks/>
          </p:cNvPicPr>
          <p:nvPr/>
        </p:nvPicPr>
        <p:blipFill>
          <a:blip xmlns:r="http://schemas.openxmlformats.org/officeDocument/2006/relationships" r:embed="rId1"/>
          <a:stretch>
            <a:fillRect/>
          </a:stretch>
        </p:blipFill>
        <p:spPr>
          <a:xfrm rot="0">
            <a:off x="595008" y="393548"/>
            <a:ext cx="4073356" cy="4537675"/>
          </a:xfrm>
          <a:prstGeom prst="rect"/>
        </p:spPr>
      </p:pic>
      <p:pic>
        <p:nvPicPr>
          <p:cNvPr id="2097309" name=""/>
          <p:cNvPicPr>
            <a:picLocks/>
          </p:cNvPicPr>
          <p:nvPr/>
        </p:nvPicPr>
        <p:blipFill>
          <a:blip xmlns:r="http://schemas.openxmlformats.org/officeDocument/2006/relationships" r:embed="rId2"/>
          <a:stretch>
            <a:fillRect/>
          </a:stretch>
        </p:blipFill>
        <p:spPr>
          <a:xfrm rot="0">
            <a:off x="4920125" y="393548"/>
            <a:ext cx="3995038" cy="4566893"/>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5" name=""/>
        <p:cNvGrpSpPr/>
        <p:nvPr/>
      </p:nvGrpSpPr>
      <p:grpSpPr>
        <a:xfrm>
          <a:off x="0" y="0"/>
          <a:ext cx="0" cy="0"/>
          <a:chOff x="0" y="0"/>
          <a:chExt cx="0" cy="0"/>
        </a:xfrm>
      </p:grpSpPr>
      <p:pic>
        <p:nvPicPr>
          <p:cNvPr id="2097310" name=""/>
          <p:cNvPicPr>
            <a:picLocks/>
          </p:cNvPicPr>
          <p:nvPr/>
        </p:nvPicPr>
        <p:blipFill>
          <a:blip xmlns:r="http://schemas.openxmlformats.org/officeDocument/2006/relationships" r:embed="rId1"/>
          <a:stretch>
            <a:fillRect/>
          </a:stretch>
        </p:blipFill>
        <p:spPr>
          <a:xfrm rot="0">
            <a:off x="716384" y="349422"/>
            <a:ext cx="3757964" cy="4444655"/>
          </a:xfrm>
          <a:prstGeom prst="rect"/>
        </p:spPr>
      </p:pic>
      <p:pic>
        <p:nvPicPr>
          <p:cNvPr id="2097311" name=""/>
          <p:cNvPicPr>
            <a:picLocks/>
          </p:cNvPicPr>
          <p:nvPr/>
        </p:nvPicPr>
        <p:blipFill>
          <a:blip xmlns:r="http://schemas.openxmlformats.org/officeDocument/2006/relationships" r:embed="rId2"/>
          <a:stretch>
            <a:fillRect/>
          </a:stretch>
        </p:blipFill>
        <p:spPr>
          <a:xfrm rot="0">
            <a:off x="4964469" y="349422"/>
            <a:ext cx="3697282" cy="4475770"/>
          </a:xfrm>
          <a:prstGeom prst="rect"/>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J N</cp:lastModifiedBy>
  <dcterms:created xsi:type="dcterms:W3CDTF">2020-08-13T00:21:46Z</dcterms:created>
  <dcterms:modified xsi:type="dcterms:W3CDTF">2023-11-15T07:09:52Z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b302d6dbb8a946b48b9ef8208354e15a</vt:lpwstr>
  </property>
</Properties>
</file>